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F2C8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F2C8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F2C8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F2C8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F2C8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F2C8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492"/>
            <a:ext cx="2242819" cy="20955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49179" y="4762500"/>
            <a:ext cx="2242820" cy="2095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8744" y="717380"/>
            <a:ext cx="9414510" cy="1272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F2C8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57117" y="1843862"/>
            <a:ext cx="5477764" cy="281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F2C8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22381" y="6536648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jp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.jp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5.jp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jp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7" Type="http://schemas.openxmlformats.org/officeDocument/2006/relationships/image" Target="../media/image108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5" Type="http://schemas.openxmlformats.org/officeDocument/2006/relationships/image" Target="../media/image106.jpg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1.jpg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jpg"/><Relationship Id="rId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7" Type="http://schemas.openxmlformats.org/officeDocument/2006/relationships/image" Target="../media/image120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5" Type="http://schemas.openxmlformats.org/officeDocument/2006/relationships/image" Target="../media/image118.jpg"/><Relationship Id="rId4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2.jpg"/><Relationship Id="rId4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g"/><Relationship Id="rId4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8.jpg"/><Relationship Id="rId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jpg"/><Relationship Id="rId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8.jpg"/><Relationship Id="rId4" Type="http://schemas.openxmlformats.org/officeDocument/2006/relationships/image" Target="../media/image1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8.jpg"/><Relationship Id="rId4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7" Type="http://schemas.openxmlformats.org/officeDocument/2006/relationships/image" Target="../media/image141.jp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139.jpg"/><Relationship Id="rId4" Type="http://schemas.openxmlformats.org/officeDocument/2006/relationships/image" Target="../media/image1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3.jpg"/><Relationship Id="rId4" Type="http://schemas.openxmlformats.org/officeDocument/2006/relationships/image" Target="../media/image1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7.jpg"/><Relationship Id="rId4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5.jpg"/><Relationship Id="rId4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3.jpg"/><Relationship Id="rId4" Type="http://schemas.openxmlformats.org/officeDocument/2006/relationships/image" Target="../media/image1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5.jpg"/><Relationship Id="rId4" Type="http://schemas.openxmlformats.org/officeDocument/2006/relationships/image" Target="../media/image1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5" Type="http://schemas.openxmlformats.org/officeDocument/2006/relationships/image" Target="../media/image145.jpg"/><Relationship Id="rId4" Type="http://schemas.openxmlformats.org/officeDocument/2006/relationships/image" Target="../media/image1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5.jpg"/><Relationship Id="rId4" Type="http://schemas.openxmlformats.org/officeDocument/2006/relationships/image" Target="../media/image1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2.jpg"/><Relationship Id="rId4" Type="http://schemas.openxmlformats.org/officeDocument/2006/relationships/image" Target="../media/image1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4.jpg"/><Relationship Id="rId4" Type="http://schemas.openxmlformats.org/officeDocument/2006/relationships/image" Target="../media/image1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6.jpg"/><Relationship Id="rId5" Type="http://schemas.openxmlformats.org/officeDocument/2006/relationships/image" Target="../media/image165.png"/><Relationship Id="rId4" Type="http://schemas.openxmlformats.org/officeDocument/2006/relationships/image" Target="../media/image1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8.jpg"/><Relationship Id="rId4" Type="http://schemas.openxmlformats.org/officeDocument/2006/relationships/image" Target="../media/image1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jp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3.jpg"/><Relationship Id="rId4" Type="http://schemas.openxmlformats.org/officeDocument/2006/relationships/image" Target="../media/image1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295900" y="0"/>
              <a:ext cx="6896100" cy="6858000"/>
            </a:xfrm>
            <a:custGeom>
              <a:avLst/>
              <a:gdLst/>
              <a:ahLst/>
              <a:cxnLst/>
              <a:rect l="l" t="t" r="r" b="b"/>
              <a:pathLst>
                <a:path w="6896100" h="6858000">
                  <a:moveTo>
                    <a:pt x="0" y="6858000"/>
                  </a:moveTo>
                  <a:lnTo>
                    <a:pt x="6896100" y="6858000"/>
                  </a:lnTo>
                  <a:lnTo>
                    <a:pt x="68961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295900" cy="6858000"/>
            </a:xfrm>
            <a:custGeom>
              <a:avLst/>
              <a:gdLst/>
              <a:ahLst/>
              <a:cxnLst/>
              <a:rect l="l" t="t" r="r" b="b"/>
              <a:pathLst>
                <a:path w="5295900" h="6858000">
                  <a:moveTo>
                    <a:pt x="0" y="6857998"/>
                  </a:moveTo>
                  <a:lnTo>
                    <a:pt x="5295900" y="6857998"/>
                  </a:lnTo>
                  <a:lnTo>
                    <a:pt x="529590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0250" y="1181098"/>
              <a:ext cx="9191625" cy="5676900"/>
            </a:xfrm>
            <a:custGeom>
              <a:avLst/>
              <a:gdLst/>
              <a:ahLst/>
              <a:cxnLst/>
              <a:rect l="l" t="t" r="r" b="b"/>
              <a:pathLst>
                <a:path w="9191625" h="5676900">
                  <a:moveTo>
                    <a:pt x="5539114" y="88900"/>
                  </a:moveTo>
                  <a:lnTo>
                    <a:pt x="3652389" y="88900"/>
                  </a:lnTo>
                  <a:lnTo>
                    <a:pt x="3030359" y="266700"/>
                  </a:lnTo>
                  <a:lnTo>
                    <a:pt x="2987350" y="292100"/>
                  </a:lnTo>
                  <a:lnTo>
                    <a:pt x="2901942" y="317500"/>
                  </a:lnTo>
                  <a:lnTo>
                    <a:pt x="2859547" y="342900"/>
                  </a:lnTo>
                  <a:lnTo>
                    <a:pt x="2775391" y="368300"/>
                  </a:lnTo>
                  <a:lnTo>
                    <a:pt x="2733634" y="393700"/>
                  </a:lnTo>
                  <a:lnTo>
                    <a:pt x="2692095" y="406400"/>
                  </a:lnTo>
                  <a:lnTo>
                    <a:pt x="2650774" y="431800"/>
                  </a:lnTo>
                  <a:lnTo>
                    <a:pt x="2609676" y="444500"/>
                  </a:lnTo>
                  <a:lnTo>
                    <a:pt x="2568803" y="469900"/>
                  </a:lnTo>
                  <a:lnTo>
                    <a:pt x="2528157" y="482600"/>
                  </a:lnTo>
                  <a:lnTo>
                    <a:pt x="2447555" y="533400"/>
                  </a:lnTo>
                  <a:lnTo>
                    <a:pt x="2407604" y="546100"/>
                  </a:lnTo>
                  <a:lnTo>
                    <a:pt x="2289183" y="622300"/>
                  </a:lnTo>
                  <a:lnTo>
                    <a:pt x="2250194" y="635000"/>
                  </a:lnTo>
                  <a:lnTo>
                    <a:pt x="2172959" y="685800"/>
                  </a:lnTo>
                  <a:lnTo>
                    <a:pt x="2021525" y="787400"/>
                  </a:lnTo>
                  <a:lnTo>
                    <a:pt x="1874272" y="889000"/>
                  </a:lnTo>
                  <a:lnTo>
                    <a:pt x="1766669" y="965200"/>
                  </a:lnTo>
                  <a:lnTo>
                    <a:pt x="1731355" y="1003300"/>
                  </a:lnTo>
                  <a:lnTo>
                    <a:pt x="1627107" y="1079500"/>
                  </a:lnTo>
                  <a:lnTo>
                    <a:pt x="1592931" y="1117600"/>
                  </a:lnTo>
                  <a:lnTo>
                    <a:pt x="1525453" y="1168400"/>
                  </a:lnTo>
                  <a:lnTo>
                    <a:pt x="1492156" y="1206500"/>
                  </a:lnTo>
                  <a:lnTo>
                    <a:pt x="1459157" y="1231900"/>
                  </a:lnTo>
                  <a:lnTo>
                    <a:pt x="1426458" y="1270000"/>
                  </a:lnTo>
                  <a:lnTo>
                    <a:pt x="1394062" y="1295400"/>
                  </a:lnTo>
                  <a:lnTo>
                    <a:pt x="1361971" y="1333500"/>
                  </a:lnTo>
                  <a:lnTo>
                    <a:pt x="1330188" y="1358900"/>
                  </a:lnTo>
                  <a:lnTo>
                    <a:pt x="1298715" y="1397000"/>
                  </a:lnTo>
                  <a:lnTo>
                    <a:pt x="1267555" y="1422400"/>
                  </a:lnTo>
                  <a:lnTo>
                    <a:pt x="1236709" y="1460500"/>
                  </a:lnTo>
                  <a:lnTo>
                    <a:pt x="1206181" y="1485900"/>
                  </a:lnTo>
                  <a:lnTo>
                    <a:pt x="1175974" y="1524000"/>
                  </a:lnTo>
                  <a:lnTo>
                    <a:pt x="1146088" y="1562100"/>
                  </a:lnTo>
                  <a:lnTo>
                    <a:pt x="1116527" y="1587500"/>
                  </a:lnTo>
                  <a:lnTo>
                    <a:pt x="1087294" y="1625600"/>
                  </a:lnTo>
                  <a:lnTo>
                    <a:pt x="1058390" y="1663700"/>
                  </a:lnTo>
                  <a:lnTo>
                    <a:pt x="1029819" y="1689100"/>
                  </a:lnTo>
                  <a:lnTo>
                    <a:pt x="1001582" y="1727200"/>
                  </a:lnTo>
                  <a:lnTo>
                    <a:pt x="973682" y="1765300"/>
                  </a:lnTo>
                  <a:lnTo>
                    <a:pt x="946121" y="1803400"/>
                  </a:lnTo>
                  <a:lnTo>
                    <a:pt x="918903" y="1828800"/>
                  </a:lnTo>
                  <a:lnTo>
                    <a:pt x="892029" y="1866900"/>
                  </a:lnTo>
                  <a:lnTo>
                    <a:pt x="865501" y="1905000"/>
                  </a:lnTo>
                  <a:lnTo>
                    <a:pt x="839323" y="1943100"/>
                  </a:lnTo>
                  <a:lnTo>
                    <a:pt x="813497" y="1981200"/>
                  </a:lnTo>
                  <a:lnTo>
                    <a:pt x="788024" y="2019300"/>
                  </a:lnTo>
                  <a:lnTo>
                    <a:pt x="762909" y="2057400"/>
                  </a:lnTo>
                  <a:lnTo>
                    <a:pt x="738152" y="2095500"/>
                  </a:lnTo>
                  <a:lnTo>
                    <a:pt x="713757" y="2133600"/>
                  </a:lnTo>
                  <a:lnTo>
                    <a:pt x="689726" y="2171700"/>
                  </a:lnTo>
                  <a:lnTo>
                    <a:pt x="666061" y="2209800"/>
                  </a:lnTo>
                  <a:lnTo>
                    <a:pt x="642765" y="2247900"/>
                  </a:lnTo>
                  <a:lnTo>
                    <a:pt x="619840" y="2286000"/>
                  </a:lnTo>
                  <a:lnTo>
                    <a:pt x="597289" y="2324100"/>
                  </a:lnTo>
                  <a:lnTo>
                    <a:pt x="575115" y="2362200"/>
                  </a:lnTo>
                  <a:lnTo>
                    <a:pt x="553318" y="2400300"/>
                  </a:lnTo>
                  <a:lnTo>
                    <a:pt x="531903" y="2438400"/>
                  </a:lnTo>
                  <a:lnTo>
                    <a:pt x="510871" y="2489200"/>
                  </a:lnTo>
                  <a:lnTo>
                    <a:pt x="490226" y="2527300"/>
                  </a:lnTo>
                  <a:lnTo>
                    <a:pt x="469968" y="2565400"/>
                  </a:lnTo>
                  <a:lnTo>
                    <a:pt x="450102" y="2603500"/>
                  </a:lnTo>
                  <a:lnTo>
                    <a:pt x="430628" y="2641600"/>
                  </a:lnTo>
                  <a:lnTo>
                    <a:pt x="411551" y="2692400"/>
                  </a:lnTo>
                  <a:lnTo>
                    <a:pt x="392871" y="2730500"/>
                  </a:lnTo>
                  <a:lnTo>
                    <a:pt x="374593" y="2768600"/>
                  </a:lnTo>
                  <a:lnTo>
                    <a:pt x="356717" y="2819400"/>
                  </a:lnTo>
                  <a:lnTo>
                    <a:pt x="339246" y="2857500"/>
                  </a:lnTo>
                  <a:lnTo>
                    <a:pt x="322184" y="2895600"/>
                  </a:lnTo>
                  <a:lnTo>
                    <a:pt x="305532" y="2946400"/>
                  </a:lnTo>
                  <a:lnTo>
                    <a:pt x="289293" y="2984500"/>
                  </a:lnTo>
                  <a:lnTo>
                    <a:pt x="273469" y="3022600"/>
                  </a:lnTo>
                  <a:lnTo>
                    <a:pt x="258063" y="3073400"/>
                  </a:lnTo>
                  <a:lnTo>
                    <a:pt x="243077" y="3111500"/>
                  </a:lnTo>
                  <a:lnTo>
                    <a:pt x="228514" y="3162300"/>
                  </a:lnTo>
                  <a:lnTo>
                    <a:pt x="214375" y="3200400"/>
                  </a:lnTo>
                  <a:lnTo>
                    <a:pt x="200664" y="3238500"/>
                  </a:lnTo>
                  <a:lnTo>
                    <a:pt x="187384" y="3289300"/>
                  </a:lnTo>
                  <a:lnTo>
                    <a:pt x="174535" y="3327400"/>
                  </a:lnTo>
                  <a:lnTo>
                    <a:pt x="162121" y="3378200"/>
                  </a:lnTo>
                  <a:lnTo>
                    <a:pt x="150145" y="3416300"/>
                  </a:lnTo>
                  <a:lnTo>
                    <a:pt x="138608" y="3467100"/>
                  </a:lnTo>
                  <a:lnTo>
                    <a:pt x="127514" y="3517900"/>
                  </a:lnTo>
                  <a:lnTo>
                    <a:pt x="116864" y="3556000"/>
                  </a:lnTo>
                  <a:lnTo>
                    <a:pt x="106661" y="3606800"/>
                  </a:lnTo>
                  <a:lnTo>
                    <a:pt x="96907" y="3644900"/>
                  </a:lnTo>
                  <a:lnTo>
                    <a:pt x="87606" y="3695700"/>
                  </a:lnTo>
                  <a:lnTo>
                    <a:pt x="78759" y="3733800"/>
                  </a:lnTo>
                  <a:lnTo>
                    <a:pt x="70369" y="3784600"/>
                  </a:lnTo>
                  <a:lnTo>
                    <a:pt x="62438" y="3835400"/>
                  </a:lnTo>
                  <a:lnTo>
                    <a:pt x="54969" y="3873500"/>
                  </a:lnTo>
                  <a:lnTo>
                    <a:pt x="47964" y="3924300"/>
                  </a:lnTo>
                  <a:lnTo>
                    <a:pt x="41425" y="3975100"/>
                  </a:lnTo>
                  <a:lnTo>
                    <a:pt x="35356" y="4013200"/>
                  </a:lnTo>
                  <a:lnTo>
                    <a:pt x="29758" y="4064000"/>
                  </a:lnTo>
                  <a:lnTo>
                    <a:pt x="24634" y="4114800"/>
                  </a:lnTo>
                  <a:lnTo>
                    <a:pt x="19986" y="4165600"/>
                  </a:lnTo>
                  <a:lnTo>
                    <a:pt x="15818" y="4203700"/>
                  </a:lnTo>
                  <a:lnTo>
                    <a:pt x="12130" y="4254500"/>
                  </a:lnTo>
                  <a:lnTo>
                    <a:pt x="8927" y="4305300"/>
                  </a:lnTo>
                  <a:lnTo>
                    <a:pt x="6209" y="4343400"/>
                  </a:lnTo>
                  <a:lnTo>
                    <a:pt x="3980" y="4394200"/>
                  </a:lnTo>
                  <a:lnTo>
                    <a:pt x="2242" y="4445000"/>
                  </a:lnTo>
                  <a:lnTo>
                    <a:pt x="998" y="4495800"/>
                  </a:lnTo>
                  <a:lnTo>
                    <a:pt x="250" y="4546600"/>
                  </a:lnTo>
                  <a:lnTo>
                    <a:pt x="0" y="4584700"/>
                  </a:lnTo>
                  <a:lnTo>
                    <a:pt x="0" y="5676900"/>
                  </a:lnTo>
                  <a:lnTo>
                    <a:pt x="9191625" y="5676900"/>
                  </a:lnTo>
                  <a:lnTo>
                    <a:pt x="9191625" y="4584700"/>
                  </a:lnTo>
                  <a:lnTo>
                    <a:pt x="9191374" y="4546600"/>
                  </a:lnTo>
                  <a:lnTo>
                    <a:pt x="9190626" y="4495800"/>
                  </a:lnTo>
                  <a:lnTo>
                    <a:pt x="9189382" y="4445000"/>
                  </a:lnTo>
                  <a:lnTo>
                    <a:pt x="9187644" y="4394200"/>
                  </a:lnTo>
                  <a:lnTo>
                    <a:pt x="9185415" y="4343400"/>
                  </a:lnTo>
                  <a:lnTo>
                    <a:pt x="9182697" y="4305300"/>
                  </a:lnTo>
                  <a:lnTo>
                    <a:pt x="9179493" y="4254500"/>
                  </a:lnTo>
                  <a:lnTo>
                    <a:pt x="9175805" y="4203700"/>
                  </a:lnTo>
                  <a:lnTo>
                    <a:pt x="9171636" y="4165600"/>
                  </a:lnTo>
                  <a:lnTo>
                    <a:pt x="9166989" y="4114800"/>
                  </a:lnTo>
                  <a:lnTo>
                    <a:pt x="9161864" y="4064000"/>
                  </a:lnTo>
                  <a:lnTo>
                    <a:pt x="9156266" y="4013200"/>
                  </a:lnTo>
                  <a:lnTo>
                    <a:pt x="9150196" y="3975100"/>
                  </a:lnTo>
                  <a:lnTo>
                    <a:pt x="9143658" y="3924300"/>
                  </a:lnTo>
                  <a:lnTo>
                    <a:pt x="9136652" y="3873500"/>
                  </a:lnTo>
                  <a:lnTo>
                    <a:pt x="9129182" y="3835400"/>
                  </a:lnTo>
                  <a:lnTo>
                    <a:pt x="9121251" y="3784600"/>
                  </a:lnTo>
                  <a:lnTo>
                    <a:pt x="9112860" y="3733800"/>
                  </a:lnTo>
                  <a:lnTo>
                    <a:pt x="9104013" y="3695700"/>
                  </a:lnTo>
                  <a:lnTo>
                    <a:pt x="9094711" y="3644900"/>
                  </a:lnTo>
                  <a:lnTo>
                    <a:pt x="9084957" y="3606800"/>
                  </a:lnTo>
                  <a:lnTo>
                    <a:pt x="9074754" y="3556000"/>
                  </a:lnTo>
                  <a:lnTo>
                    <a:pt x="9064103" y="3517900"/>
                  </a:lnTo>
                  <a:lnTo>
                    <a:pt x="9053008" y="3467100"/>
                  </a:lnTo>
                  <a:lnTo>
                    <a:pt x="9041470" y="3416300"/>
                  </a:lnTo>
                  <a:lnTo>
                    <a:pt x="9029493" y="3378200"/>
                  </a:lnTo>
                  <a:lnTo>
                    <a:pt x="9017079" y="3327400"/>
                  </a:lnTo>
                  <a:lnTo>
                    <a:pt x="9004230" y="3289300"/>
                  </a:lnTo>
                  <a:lnTo>
                    <a:pt x="8990948" y="3238500"/>
                  </a:lnTo>
                  <a:lnTo>
                    <a:pt x="8977237" y="3200400"/>
                  </a:lnTo>
                  <a:lnTo>
                    <a:pt x="8963098" y="3162300"/>
                  </a:lnTo>
                  <a:lnTo>
                    <a:pt x="8948533" y="3111500"/>
                  </a:lnTo>
                  <a:lnTo>
                    <a:pt x="8933547" y="3073400"/>
                  </a:lnTo>
                  <a:lnTo>
                    <a:pt x="8918140" y="3022600"/>
                  </a:lnTo>
                  <a:lnTo>
                    <a:pt x="8902315" y="2984500"/>
                  </a:lnTo>
                  <a:lnTo>
                    <a:pt x="8886075" y="2946400"/>
                  </a:lnTo>
                  <a:lnTo>
                    <a:pt x="8869422" y="2895600"/>
                  </a:lnTo>
                  <a:lnTo>
                    <a:pt x="8852359" y="2857500"/>
                  </a:lnTo>
                  <a:lnTo>
                    <a:pt x="8834888" y="2819400"/>
                  </a:lnTo>
                  <a:lnTo>
                    <a:pt x="8817011" y="2768600"/>
                  </a:lnTo>
                  <a:lnTo>
                    <a:pt x="8798731" y="2730500"/>
                  </a:lnTo>
                  <a:lnTo>
                    <a:pt x="8780051" y="2692400"/>
                  </a:lnTo>
                  <a:lnTo>
                    <a:pt x="8760972" y="2641600"/>
                  </a:lnTo>
                  <a:lnTo>
                    <a:pt x="8741498" y="2603500"/>
                  </a:lnTo>
                  <a:lnTo>
                    <a:pt x="8721630" y="2565400"/>
                  </a:lnTo>
                  <a:lnTo>
                    <a:pt x="8701372" y="2527300"/>
                  </a:lnTo>
                  <a:lnTo>
                    <a:pt x="8680725" y="2489200"/>
                  </a:lnTo>
                  <a:lnTo>
                    <a:pt x="8659692" y="2438400"/>
                  </a:lnTo>
                  <a:lnTo>
                    <a:pt x="8638276" y="2400300"/>
                  </a:lnTo>
                  <a:lnTo>
                    <a:pt x="8616479" y="2362200"/>
                  </a:lnTo>
                  <a:lnTo>
                    <a:pt x="8594303" y="2324100"/>
                  </a:lnTo>
                  <a:lnTo>
                    <a:pt x="8571751" y="2286000"/>
                  </a:lnTo>
                  <a:lnTo>
                    <a:pt x="8548825" y="2247900"/>
                  </a:lnTo>
                  <a:lnTo>
                    <a:pt x="8525528" y="2209800"/>
                  </a:lnTo>
                  <a:lnTo>
                    <a:pt x="8501862" y="2171700"/>
                  </a:lnTo>
                  <a:lnTo>
                    <a:pt x="8477830" y="2133600"/>
                  </a:lnTo>
                  <a:lnTo>
                    <a:pt x="8453434" y="2095500"/>
                  </a:lnTo>
                  <a:lnTo>
                    <a:pt x="8428676" y="2057400"/>
                  </a:lnTo>
                  <a:lnTo>
                    <a:pt x="8403559" y="2019300"/>
                  </a:lnTo>
                  <a:lnTo>
                    <a:pt x="8378086" y="1981200"/>
                  </a:lnTo>
                  <a:lnTo>
                    <a:pt x="8352258" y="1943100"/>
                  </a:lnTo>
                  <a:lnTo>
                    <a:pt x="8326079" y="1905000"/>
                  </a:lnTo>
                  <a:lnTo>
                    <a:pt x="8299551" y="1866900"/>
                  </a:lnTo>
                  <a:lnTo>
                    <a:pt x="8272675" y="1828800"/>
                  </a:lnTo>
                  <a:lnTo>
                    <a:pt x="8245456" y="1803400"/>
                  </a:lnTo>
                  <a:lnTo>
                    <a:pt x="8217894" y="1765300"/>
                  </a:lnTo>
                  <a:lnTo>
                    <a:pt x="8189993" y="1727200"/>
                  </a:lnTo>
                  <a:lnTo>
                    <a:pt x="8161755" y="1689100"/>
                  </a:lnTo>
                  <a:lnTo>
                    <a:pt x="8133182" y="1663700"/>
                  </a:lnTo>
                  <a:lnTo>
                    <a:pt x="8104277" y="1625600"/>
                  </a:lnTo>
                  <a:lnTo>
                    <a:pt x="8075042" y="1587500"/>
                  </a:lnTo>
                  <a:lnTo>
                    <a:pt x="8045480" y="1562100"/>
                  </a:lnTo>
                  <a:lnTo>
                    <a:pt x="8015594" y="1524000"/>
                  </a:lnTo>
                  <a:lnTo>
                    <a:pt x="7985384" y="1485900"/>
                  </a:lnTo>
                  <a:lnTo>
                    <a:pt x="7954855" y="1460500"/>
                  </a:lnTo>
                  <a:lnTo>
                    <a:pt x="7924009" y="1422400"/>
                  </a:lnTo>
                  <a:lnTo>
                    <a:pt x="7892847" y="1397000"/>
                  </a:lnTo>
                  <a:lnTo>
                    <a:pt x="7861373" y="1358900"/>
                  </a:lnTo>
                  <a:lnTo>
                    <a:pt x="7829589" y="1333500"/>
                  </a:lnTo>
                  <a:lnTo>
                    <a:pt x="7797497" y="1295400"/>
                  </a:lnTo>
                  <a:lnTo>
                    <a:pt x="7765100" y="1270000"/>
                  </a:lnTo>
                  <a:lnTo>
                    <a:pt x="7732400" y="1231900"/>
                  </a:lnTo>
                  <a:lnTo>
                    <a:pt x="7699399" y="1206500"/>
                  </a:lnTo>
                  <a:lnTo>
                    <a:pt x="7666101" y="1168400"/>
                  </a:lnTo>
                  <a:lnTo>
                    <a:pt x="7598620" y="1117600"/>
                  </a:lnTo>
                  <a:lnTo>
                    <a:pt x="7564443" y="1079500"/>
                  </a:lnTo>
                  <a:lnTo>
                    <a:pt x="7460192" y="1003300"/>
                  </a:lnTo>
                  <a:lnTo>
                    <a:pt x="7424876" y="965200"/>
                  </a:lnTo>
                  <a:lnTo>
                    <a:pt x="7317270" y="889000"/>
                  </a:lnTo>
                  <a:lnTo>
                    <a:pt x="7170012" y="787400"/>
                  </a:lnTo>
                  <a:lnTo>
                    <a:pt x="7018574" y="685800"/>
                  </a:lnTo>
                  <a:lnTo>
                    <a:pt x="6941337" y="635000"/>
                  </a:lnTo>
                  <a:lnTo>
                    <a:pt x="6902347" y="622300"/>
                  </a:lnTo>
                  <a:lnTo>
                    <a:pt x="6783922" y="546100"/>
                  </a:lnTo>
                  <a:lnTo>
                    <a:pt x="6743971" y="533400"/>
                  </a:lnTo>
                  <a:lnTo>
                    <a:pt x="6663367" y="482600"/>
                  </a:lnTo>
                  <a:lnTo>
                    <a:pt x="6622719" y="469900"/>
                  </a:lnTo>
                  <a:lnTo>
                    <a:pt x="6581845" y="444500"/>
                  </a:lnTo>
                  <a:lnTo>
                    <a:pt x="6540746" y="431800"/>
                  </a:lnTo>
                  <a:lnTo>
                    <a:pt x="6499425" y="406400"/>
                  </a:lnTo>
                  <a:lnTo>
                    <a:pt x="6457884" y="393700"/>
                  </a:lnTo>
                  <a:lnTo>
                    <a:pt x="6416126" y="368300"/>
                  </a:lnTo>
                  <a:lnTo>
                    <a:pt x="6331968" y="342900"/>
                  </a:lnTo>
                  <a:lnTo>
                    <a:pt x="6289573" y="317500"/>
                  </a:lnTo>
                  <a:lnTo>
                    <a:pt x="6204163" y="292100"/>
                  </a:lnTo>
                  <a:lnTo>
                    <a:pt x="6161153" y="266700"/>
                  </a:lnTo>
                  <a:lnTo>
                    <a:pt x="5539114" y="88900"/>
                  </a:lnTo>
                  <a:close/>
                </a:path>
                <a:path w="9191625" h="5676900">
                  <a:moveTo>
                    <a:pt x="5401361" y="63500"/>
                  </a:moveTo>
                  <a:lnTo>
                    <a:pt x="3790140" y="63500"/>
                  </a:lnTo>
                  <a:lnTo>
                    <a:pt x="3698143" y="88900"/>
                  </a:lnTo>
                  <a:lnTo>
                    <a:pt x="5493359" y="88900"/>
                  </a:lnTo>
                  <a:lnTo>
                    <a:pt x="5401361" y="63500"/>
                  </a:lnTo>
                  <a:close/>
                </a:path>
                <a:path w="9191625" h="5676900">
                  <a:moveTo>
                    <a:pt x="5308729" y="50800"/>
                  </a:moveTo>
                  <a:lnTo>
                    <a:pt x="3882771" y="50800"/>
                  </a:lnTo>
                  <a:lnTo>
                    <a:pt x="3836378" y="63500"/>
                  </a:lnTo>
                  <a:lnTo>
                    <a:pt x="5355123" y="63500"/>
                  </a:lnTo>
                  <a:lnTo>
                    <a:pt x="5308729" y="50800"/>
                  </a:lnTo>
                  <a:close/>
                </a:path>
                <a:path w="9191625" h="5676900">
                  <a:moveTo>
                    <a:pt x="5215482" y="38100"/>
                  </a:moveTo>
                  <a:lnTo>
                    <a:pt x="3976017" y="38100"/>
                  </a:lnTo>
                  <a:lnTo>
                    <a:pt x="3929319" y="50800"/>
                  </a:lnTo>
                  <a:lnTo>
                    <a:pt x="5262181" y="50800"/>
                  </a:lnTo>
                  <a:lnTo>
                    <a:pt x="5215482" y="38100"/>
                  </a:lnTo>
                  <a:close/>
                </a:path>
                <a:path w="9191625" h="5676900">
                  <a:moveTo>
                    <a:pt x="5121641" y="25400"/>
                  </a:moveTo>
                  <a:lnTo>
                    <a:pt x="4069858" y="25400"/>
                  </a:lnTo>
                  <a:lnTo>
                    <a:pt x="4022865" y="38100"/>
                  </a:lnTo>
                  <a:lnTo>
                    <a:pt x="5168635" y="38100"/>
                  </a:lnTo>
                  <a:lnTo>
                    <a:pt x="5121641" y="25400"/>
                  </a:lnTo>
                  <a:close/>
                </a:path>
                <a:path w="9191625" h="5676900">
                  <a:moveTo>
                    <a:pt x="5027223" y="12700"/>
                  </a:moveTo>
                  <a:lnTo>
                    <a:pt x="4164275" y="12700"/>
                  </a:lnTo>
                  <a:lnTo>
                    <a:pt x="4116996" y="25400"/>
                  </a:lnTo>
                  <a:lnTo>
                    <a:pt x="5074503" y="25400"/>
                  </a:lnTo>
                  <a:lnTo>
                    <a:pt x="5027223" y="12700"/>
                  </a:lnTo>
                  <a:close/>
                </a:path>
                <a:path w="9191625" h="5676900">
                  <a:moveTo>
                    <a:pt x="4836741" y="0"/>
                  </a:moveTo>
                  <a:lnTo>
                    <a:pt x="4354757" y="0"/>
                  </a:lnTo>
                  <a:lnTo>
                    <a:pt x="4306936" y="12700"/>
                  </a:lnTo>
                  <a:lnTo>
                    <a:pt x="4884561" y="12700"/>
                  </a:lnTo>
                  <a:lnTo>
                    <a:pt x="4836741" y="0"/>
                  </a:lnTo>
                  <a:close/>
                </a:path>
              </a:pathLst>
            </a:custGeom>
            <a:solidFill>
              <a:srgbClr val="1F2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94432" y="0"/>
              <a:ext cx="6803390" cy="5396865"/>
            </a:xfrm>
            <a:custGeom>
              <a:avLst/>
              <a:gdLst/>
              <a:ahLst/>
              <a:cxnLst/>
              <a:rect l="l" t="t" r="r" b="b"/>
              <a:pathLst>
                <a:path w="6803390" h="5396865">
                  <a:moveTo>
                    <a:pt x="6803136" y="0"/>
                  </a:moveTo>
                  <a:lnTo>
                    <a:pt x="0" y="0"/>
                  </a:lnTo>
                  <a:lnTo>
                    <a:pt x="0" y="1997075"/>
                  </a:lnTo>
                  <a:lnTo>
                    <a:pt x="338" y="2045549"/>
                  </a:lnTo>
                  <a:lnTo>
                    <a:pt x="1352" y="2093861"/>
                  </a:lnTo>
                  <a:lnTo>
                    <a:pt x="3035" y="2142005"/>
                  </a:lnTo>
                  <a:lnTo>
                    <a:pt x="5384" y="2189977"/>
                  </a:lnTo>
                  <a:lnTo>
                    <a:pt x="8395" y="2237772"/>
                  </a:lnTo>
                  <a:lnTo>
                    <a:pt x="12062" y="2285387"/>
                  </a:lnTo>
                  <a:lnTo>
                    <a:pt x="16381" y="2332816"/>
                  </a:lnTo>
                  <a:lnTo>
                    <a:pt x="21348" y="2380056"/>
                  </a:lnTo>
                  <a:lnTo>
                    <a:pt x="26958" y="2427101"/>
                  </a:lnTo>
                  <a:lnTo>
                    <a:pt x="33206" y="2473947"/>
                  </a:lnTo>
                  <a:lnTo>
                    <a:pt x="40089" y="2520590"/>
                  </a:lnTo>
                  <a:lnTo>
                    <a:pt x="47602" y="2567025"/>
                  </a:lnTo>
                  <a:lnTo>
                    <a:pt x="55740" y="2613248"/>
                  </a:lnTo>
                  <a:lnTo>
                    <a:pt x="64499" y="2659254"/>
                  </a:lnTo>
                  <a:lnTo>
                    <a:pt x="73874" y="2705038"/>
                  </a:lnTo>
                  <a:lnTo>
                    <a:pt x="83860" y="2750597"/>
                  </a:lnTo>
                  <a:lnTo>
                    <a:pt x="94454" y="2795926"/>
                  </a:lnTo>
                  <a:lnTo>
                    <a:pt x="105651" y="2841020"/>
                  </a:lnTo>
                  <a:lnTo>
                    <a:pt x="117446" y="2885874"/>
                  </a:lnTo>
                  <a:lnTo>
                    <a:pt x="129835" y="2930485"/>
                  </a:lnTo>
                  <a:lnTo>
                    <a:pt x="142814" y="2974848"/>
                  </a:lnTo>
                  <a:lnTo>
                    <a:pt x="156377" y="3018958"/>
                  </a:lnTo>
                  <a:lnTo>
                    <a:pt x="170521" y="3062811"/>
                  </a:lnTo>
                  <a:lnTo>
                    <a:pt x="185240" y="3106402"/>
                  </a:lnTo>
                  <a:lnTo>
                    <a:pt x="200531" y="3149728"/>
                  </a:lnTo>
                  <a:lnTo>
                    <a:pt x="216389" y="3192782"/>
                  </a:lnTo>
                  <a:lnTo>
                    <a:pt x="232809" y="3235562"/>
                  </a:lnTo>
                  <a:lnTo>
                    <a:pt x="249787" y="3278062"/>
                  </a:lnTo>
                  <a:lnTo>
                    <a:pt x="267319" y="3320278"/>
                  </a:lnTo>
                  <a:lnTo>
                    <a:pt x="285399" y="3362205"/>
                  </a:lnTo>
                  <a:lnTo>
                    <a:pt x="304024" y="3403839"/>
                  </a:lnTo>
                  <a:lnTo>
                    <a:pt x="323189" y="3445176"/>
                  </a:lnTo>
                  <a:lnTo>
                    <a:pt x="342890" y="3486211"/>
                  </a:lnTo>
                  <a:lnTo>
                    <a:pt x="363121" y="3526939"/>
                  </a:lnTo>
                  <a:lnTo>
                    <a:pt x="383879" y="3567357"/>
                  </a:lnTo>
                  <a:lnTo>
                    <a:pt x="405159" y="3607459"/>
                  </a:lnTo>
                  <a:lnTo>
                    <a:pt x="426957" y="3647241"/>
                  </a:lnTo>
                  <a:lnTo>
                    <a:pt x="449268" y="3686698"/>
                  </a:lnTo>
                  <a:lnTo>
                    <a:pt x="472087" y="3725827"/>
                  </a:lnTo>
                  <a:lnTo>
                    <a:pt x="495410" y="3764622"/>
                  </a:lnTo>
                  <a:lnTo>
                    <a:pt x="519233" y="3803080"/>
                  </a:lnTo>
                  <a:lnTo>
                    <a:pt x="543551" y="3841195"/>
                  </a:lnTo>
                  <a:lnTo>
                    <a:pt x="568360" y="3878963"/>
                  </a:lnTo>
                  <a:lnTo>
                    <a:pt x="593655" y="3916380"/>
                  </a:lnTo>
                  <a:lnTo>
                    <a:pt x="619432" y="3953442"/>
                  </a:lnTo>
                  <a:lnTo>
                    <a:pt x="645685" y="3990142"/>
                  </a:lnTo>
                  <a:lnTo>
                    <a:pt x="672412" y="4026479"/>
                  </a:lnTo>
                  <a:lnTo>
                    <a:pt x="699606" y="4062446"/>
                  </a:lnTo>
                  <a:lnTo>
                    <a:pt x="727264" y="4098039"/>
                  </a:lnTo>
                  <a:lnTo>
                    <a:pt x="755382" y="4133254"/>
                  </a:lnTo>
                  <a:lnTo>
                    <a:pt x="783954" y="4168086"/>
                  </a:lnTo>
                  <a:lnTo>
                    <a:pt x="812976" y="4202531"/>
                  </a:lnTo>
                  <a:lnTo>
                    <a:pt x="842444" y="4236584"/>
                  </a:lnTo>
                  <a:lnTo>
                    <a:pt x="872354" y="4270242"/>
                  </a:lnTo>
                  <a:lnTo>
                    <a:pt x="902700" y="4303498"/>
                  </a:lnTo>
                  <a:lnTo>
                    <a:pt x="933479" y="4336350"/>
                  </a:lnTo>
                  <a:lnTo>
                    <a:pt x="964685" y="4368792"/>
                  </a:lnTo>
                  <a:lnTo>
                    <a:pt x="996315" y="4400819"/>
                  </a:lnTo>
                  <a:lnTo>
                    <a:pt x="1028363" y="4432429"/>
                  </a:lnTo>
                  <a:lnTo>
                    <a:pt x="1060826" y="4463615"/>
                  </a:lnTo>
                  <a:lnTo>
                    <a:pt x="1093698" y="4494373"/>
                  </a:lnTo>
                  <a:lnTo>
                    <a:pt x="1126976" y="4524700"/>
                  </a:lnTo>
                  <a:lnTo>
                    <a:pt x="1160655" y="4554590"/>
                  </a:lnTo>
                  <a:lnTo>
                    <a:pt x="1194731" y="4584039"/>
                  </a:lnTo>
                  <a:lnTo>
                    <a:pt x="1229198" y="4613043"/>
                  </a:lnTo>
                  <a:lnTo>
                    <a:pt x="1264052" y="4641596"/>
                  </a:lnTo>
                  <a:lnTo>
                    <a:pt x="1299290" y="4669696"/>
                  </a:lnTo>
                  <a:lnTo>
                    <a:pt x="1334906" y="4697336"/>
                  </a:lnTo>
                  <a:lnTo>
                    <a:pt x="1370896" y="4724513"/>
                  </a:lnTo>
                  <a:lnTo>
                    <a:pt x="1407255" y="4751222"/>
                  </a:lnTo>
                  <a:lnTo>
                    <a:pt x="1443979" y="4777458"/>
                  </a:lnTo>
                  <a:lnTo>
                    <a:pt x="1481064" y="4803218"/>
                  </a:lnTo>
                  <a:lnTo>
                    <a:pt x="1518505" y="4828496"/>
                  </a:lnTo>
                  <a:lnTo>
                    <a:pt x="1556298" y="4853289"/>
                  </a:lnTo>
                  <a:lnTo>
                    <a:pt x="1594437" y="4877591"/>
                  </a:lnTo>
                  <a:lnTo>
                    <a:pt x="1632919" y="4901399"/>
                  </a:lnTo>
                  <a:lnTo>
                    <a:pt x="1671739" y="4924707"/>
                  </a:lnTo>
                  <a:lnTo>
                    <a:pt x="1710893" y="4947511"/>
                  </a:lnTo>
                  <a:lnTo>
                    <a:pt x="1750375" y="4969807"/>
                  </a:lnTo>
                  <a:lnTo>
                    <a:pt x="1790182" y="4991591"/>
                  </a:lnTo>
                  <a:lnTo>
                    <a:pt x="1830310" y="5012857"/>
                  </a:lnTo>
                  <a:lnTo>
                    <a:pt x="1870753" y="5033601"/>
                  </a:lnTo>
                  <a:lnTo>
                    <a:pt x="1911507" y="5053819"/>
                  </a:lnTo>
                  <a:lnTo>
                    <a:pt x="1952568" y="5073507"/>
                  </a:lnTo>
                  <a:lnTo>
                    <a:pt x="1993931" y="5092660"/>
                  </a:lnTo>
                  <a:lnTo>
                    <a:pt x="2035591" y="5111272"/>
                  </a:lnTo>
                  <a:lnTo>
                    <a:pt x="2077545" y="5129341"/>
                  </a:lnTo>
                  <a:lnTo>
                    <a:pt x="2119787" y="5146861"/>
                  </a:lnTo>
                  <a:lnTo>
                    <a:pt x="2162314" y="5163828"/>
                  </a:lnTo>
                  <a:lnTo>
                    <a:pt x="2205120" y="5180237"/>
                  </a:lnTo>
                  <a:lnTo>
                    <a:pt x="2248202" y="5196085"/>
                  </a:lnTo>
                  <a:lnTo>
                    <a:pt x="2291554" y="5211366"/>
                  </a:lnTo>
                  <a:lnTo>
                    <a:pt x="2335173" y="5226075"/>
                  </a:lnTo>
                  <a:lnTo>
                    <a:pt x="2379053" y="5240210"/>
                  </a:lnTo>
                  <a:lnTo>
                    <a:pt x="2423191" y="5253764"/>
                  </a:lnTo>
                  <a:lnTo>
                    <a:pt x="2467582" y="5266734"/>
                  </a:lnTo>
                  <a:lnTo>
                    <a:pt x="2512220" y="5279114"/>
                  </a:lnTo>
                  <a:lnTo>
                    <a:pt x="2557103" y="5290902"/>
                  </a:lnTo>
                  <a:lnTo>
                    <a:pt x="2602225" y="5302091"/>
                  </a:lnTo>
                  <a:lnTo>
                    <a:pt x="2647582" y="5312678"/>
                  </a:lnTo>
                  <a:lnTo>
                    <a:pt x="2693169" y="5322658"/>
                  </a:lnTo>
                  <a:lnTo>
                    <a:pt x="2738982" y="5332027"/>
                  </a:lnTo>
                  <a:lnTo>
                    <a:pt x="2785016" y="5340780"/>
                  </a:lnTo>
                  <a:lnTo>
                    <a:pt x="2831267" y="5348913"/>
                  </a:lnTo>
                  <a:lnTo>
                    <a:pt x="2877731" y="5356420"/>
                  </a:lnTo>
                  <a:lnTo>
                    <a:pt x="2924403" y="5363299"/>
                  </a:lnTo>
                  <a:lnTo>
                    <a:pt x="2971278" y="5369543"/>
                  </a:lnTo>
                  <a:lnTo>
                    <a:pt x="3018352" y="5375150"/>
                  </a:lnTo>
                  <a:lnTo>
                    <a:pt x="3065620" y="5380113"/>
                  </a:lnTo>
                  <a:lnTo>
                    <a:pt x="3113079" y="5384429"/>
                  </a:lnTo>
                  <a:lnTo>
                    <a:pt x="3160723" y="5388094"/>
                  </a:lnTo>
                  <a:lnTo>
                    <a:pt x="3208548" y="5391102"/>
                  </a:lnTo>
                  <a:lnTo>
                    <a:pt x="3256549" y="5393450"/>
                  </a:lnTo>
                  <a:lnTo>
                    <a:pt x="3304722" y="5395132"/>
                  </a:lnTo>
                  <a:lnTo>
                    <a:pt x="3353063" y="5396145"/>
                  </a:lnTo>
                  <a:lnTo>
                    <a:pt x="3401568" y="5396484"/>
                  </a:lnTo>
                  <a:lnTo>
                    <a:pt x="3450075" y="5396145"/>
                  </a:lnTo>
                  <a:lnTo>
                    <a:pt x="3498419" y="5395132"/>
                  </a:lnTo>
                  <a:lnTo>
                    <a:pt x="3546595" y="5393450"/>
                  </a:lnTo>
                  <a:lnTo>
                    <a:pt x="3594600" y="5391102"/>
                  </a:lnTo>
                  <a:lnTo>
                    <a:pt x="3642427" y="5388094"/>
                  </a:lnTo>
                  <a:lnTo>
                    <a:pt x="3690074" y="5384429"/>
                  </a:lnTo>
                  <a:lnTo>
                    <a:pt x="3737535" y="5380113"/>
                  </a:lnTo>
                  <a:lnTo>
                    <a:pt x="3784806" y="5375150"/>
                  </a:lnTo>
                  <a:lnTo>
                    <a:pt x="3831882" y="5369543"/>
                  </a:lnTo>
                  <a:lnTo>
                    <a:pt x="3878760" y="5363299"/>
                  </a:lnTo>
                  <a:lnTo>
                    <a:pt x="3925433" y="5356420"/>
                  </a:lnTo>
                  <a:lnTo>
                    <a:pt x="3971899" y="5348913"/>
                  </a:lnTo>
                  <a:lnTo>
                    <a:pt x="4018153" y="5340780"/>
                  </a:lnTo>
                  <a:lnTo>
                    <a:pt x="4064189" y="5332027"/>
                  </a:lnTo>
                  <a:lnTo>
                    <a:pt x="4110004" y="5322658"/>
                  </a:lnTo>
                  <a:lnTo>
                    <a:pt x="4155592" y="5312678"/>
                  </a:lnTo>
                  <a:lnTo>
                    <a:pt x="4200951" y="5302091"/>
                  </a:lnTo>
                  <a:lnTo>
                    <a:pt x="4246074" y="5290902"/>
                  </a:lnTo>
                  <a:lnTo>
                    <a:pt x="4290958" y="5279114"/>
                  </a:lnTo>
                  <a:lnTo>
                    <a:pt x="4335598" y="5266734"/>
                  </a:lnTo>
                  <a:lnTo>
                    <a:pt x="4379990" y="5253764"/>
                  </a:lnTo>
                  <a:lnTo>
                    <a:pt x="4424129" y="5240210"/>
                  </a:lnTo>
                  <a:lnTo>
                    <a:pt x="4468011" y="5226075"/>
                  </a:lnTo>
                  <a:lnTo>
                    <a:pt x="4511630" y="5211366"/>
                  </a:lnTo>
                  <a:lnTo>
                    <a:pt x="4554984" y="5196085"/>
                  </a:lnTo>
                  <a:lnTo>
                    <a:pt x="4598066" y="5180237"/>
                  </a:lnTo>
                  <a:lnTo>
                    <a:pt x="4640873" y="5163828"/>
                  </a:lnTo>
                  <a:lnTo>
                    <a:pt x="4683401" y="5146861"/>
                  </a:lnTo>
                  <a:lnTo>
                    <a:pt x="4725644" y="5129341"/>
                  </a:lnTo>
                  <a:lnTo>
                    <a:pt x="4767598" y="5111272"/>
                  </a:lnTo>
                  <a:lnTo>
                    <a:pt x="4809259" y="5092660"/>
                  </a:lnTo>
                  <a:lnTo>
                    <a:pt x="4850622" y="5073507"/>
                  </a:lnTo>
                  <a:lnTo>
                    <a:pt x="4891684" y="5053819"/>
                  </a:lnTo>
                  <a:lnTo>
                    <a:pt x="4932438" y="5033601"/>
                  </a:lnTo>
                  <a:lnTo>
                    <a:pt x="4972881" y="5012857"/>
                  </a:lnTo>
                  <a:lnTo>
                    <a:pt x="5013009" y="4991591"/>
                  </a:lnTo>
                  <a:lnTo>
                    <a:pt x="5052816" y="4969807"/>
                  </a:lnTo>
                  <a:lnTo>
                    <a:pt x="5092299" y="4947511"/>
                  </a:lnTo>
                  <a:lnTo>
                    <a:pt x="5131453" y="4924707"/>
                  </a:lnTo>
                  <a:lnTo>
                    <a:pt x="5170272" y="4901399"/>
                  </a:lnTo>
                  <a:lnTo>
                    <a:pt x="5208754" y="4877591"/>
                  </a:lnTo>
                  <a:lnTo>
                    <a:pt x="5246894" y="4853289"/>
                  </a:lnTo>
                  <a:lnTo>
                    <a:pt x="5284686" y="4828496"/>
                  </a:lnTo>
                  <a:lnTo>
                    <a:pt x="5322126" y="4803218"/>
                  </a:lnTo>
                  <a:lnTo>
                    <a:pt x="5359211" y="4777458"/>
                  </a:lnTo>
                  <a:lnTo>
                    <a:pt x="5395935" y="4751222"/>
                  </a:lnTo>
                  <a:lnTo>
                    <a:pt x="5432294" y="4724513"/>
                  </a:lnTo>
                  <a:lnTo>
                    <a:pt x="5468283" y="4697336"/>
                  </a:lnTo>
                  <a:lnTo>
                    <a:pt x="5503899" y="4669696"/>
                  </a:lnTo>
                  <a:lnTo>
                    <a:pt x="5539136" y="4641596"/>
                  </a:lnTo>
                  <a:lnTo>
                    <a:pt x="5573990" y="4613043"/>
                  </a:lnTo>
                  <a:lnTo>
                    <a:pt x="5608456" y="4584039"/>
                  </a:lnTo>
                  <a:lnTo>
                    <a:pt x="5642531" y="4554590"/>
                  </a:lnTo>
                  <a:lnTo>
                    <a:pt x="5676209" y="4524700"/>
                  </a:lnTo>
                  <a:lnTo>
                    <a:pt x="5709487" y="4494373"/>
                  </a:lnTo>
                  <a:lnTo>
                    <a:pt x="5742358" y="4463615"/>
                  </a:lnTo>
                  <a:lnTo>
                    <a:pt x="5774820" y="4432429"/>
                  </a:lnTo>
                  <a:lnTo>
                    <a:pt x="5806868" y="4400819"/>
                  </a:lnTo>
                  <a:lnTo>
                    <a:pt x="5838497" y="4368792"/>
                  </a:lnTo>
                  <a:lnTo>
                    <a:pt x="5869702" y="4336350"/>
                  </a:lnTo>
                  <a:lnTo>
                    <a:pt x="5900480" y="4303498"/>
                  </a:lnTo>
                  <a:lnTo>
                    <a:pt x="5930825" y="4270242"/>
                  </a:lnTo>
                  <a:lnTo>
                    <a:pt x="5960734" y="4236584"/>
                  </a:lnTo>
                  <a:lnTo>
                    <a:pt x="5990201" y="4202531"/>
                  </a:lnTo>
                  <a:lnTo>
                    <a:pt x="6019222" y="4168086"/>
                  </a:lnTo>
                  <a:lnTo>
                    <a:pt x="6047794" y="4133254"/>
                  </a:lnTo>
                  <a:lnTo>
                    <a:pt x="6075910" y="4098039"/>
                  </a:lnTo>
                  <a:lnTo>
                    <a:pt x="6103567" y="4062446"/>
                  </a:lnTo>
                  <a:lnTo>
                    <a:pt x="6130761" y="4026479"/>
                  </a:lnTo>
                  <a:lnTo>
                    <a:pt x="6157486" y="3990142"/>
                  </a:lnTo>
                  <a:lnTo>
                    <a:pt x="6183739" y="3953442"/>
                  </a:lnTo>
                  <a:lnTo>
                    <a:pt x="6209514" y="3916380"/>
                  </a:lnTo>
                  <a:lnTo>
                    <a:pt x="6234808" y="3878963"/>
                  </a:lnTo>
                  <a:lnTo>
                    <a:pt x="6259615" y="3841195"/>
                  </a:lnTo>
                  <a:lnTo>
                    <a:pt x="6283932" y="3803080"/>
                  </a:lnTo>
                  <a:lnTo>
                    <a:pt x="6307754" y="3764622"/>
                  </a:lnTo>
                  <a:lnTo>
                    <a:pt x="6331077" y="3725827"/>
                  </a:lnTo>
                  <a:lnTo>
                    <a:pt x="6353895" y="3686698"/>
                  </a:lnTo>
                  <a:lnTo>
                    <a:pt x="6376204" y="3647241"/>
                  </a:lnTo>
                  <a:lnTo>
                    <a:pt x="6398001" y="3607459"/>
                  </a:lnTo>
                  <a:lnTo>
                    <a:pt x="6419280" y="3567357"/>
                  </a:lnTo>
                  <a:lnTo>
                    <a:pt x="6440037" y="3526939"/>
                  </a:lnTo>
                  <a:lnTo>
                    <a:pt x="6460267" y="3486211"/>
                  </a:lnTo>
                  <a:lnTo>
                    <a:pt x="6479967" y="3445176"/>
                  </a:lnTo>
                  <a:lnTo>
                    <a:pt x="6499131" y="3403839"/>
                  </a:lnTo>
                  <a:lnTo>
                    <a:pt x="6517755" y="3362205"/>
                  </a:lnTo>
                  <a:lnTo>
                    <a:pt x="6535834" y="3320278"/>
                  </a:lnTo>
                  <a:lnTo>
                    <a:pt x="6553365" y="3278062"/>
                  </a:lnTo>
                  <a:lnTo>
                    <a:pt x="6570342" y="3235562"/>
                  </a:lnTo>
                  <a:lnTo>
                    <a:pt x="6586761" y="3192782"/>
                  </a:lnTo>
                  <a:lnTo>
                    <a:pt x="6602618" y="3149728"/>
                  </a:lnTo>
                  <a:lnTo>
                    <a:pt x="6617908" y="3106402"/>
                  </a:lnTo>
                  <a:lnTo>
                    <a:pt x="6632626" y="3062811"/>
                  </a:lnTo>
                  <a:lnTo>
                    <a:pt x="6646769" y="3018958"/>
                  </a:lnTo>
                  <a:lnTo>
                    <a:pt x="6660331" y="2974848"/>
                  </a:lnTo>
                  <a:lnTo>
                    <a:pt x="6673309" y="2930485"/>
                  </a:lnTo>
                  <a:lnTo>
                    <a:pt x="6685697" y="2885874"/>
                  </a:lnTo>
                  <a:lnTo>
                    <a:pt x="6697492" y="2841020"/>
                  </a:lnTo>
                  <a:lnTo>
                    <a:pt x="6708688" y="2795926"/>
                  </a:lnTo>
                  <a:lnTo>
                    <a:pt x="6719281" y="2750597"/>
                  </a:lnTo>
                  <a:lnTo>
                    <a:pt x="6729267" y="2705038"/>
                  </a:lnTo>
                  <a:lnTo>
                    <a:pt x="6738641" y="2659254"/>
                  </a:lnTo>
                  <a:lnTo>
                    <a:pt x="6747399" y="2613248"/>
                  </a:lnTo>
                  <a:lnTo>
                    <a:pt x="6755537" y="2567025"/>
                  </a:lnTo>
                  <a:lnTo>
                    <a:pt x="6763049" y="2520590"/>
                  </a:lnTo>
                  <a:lnTo>
                    <a:pt x="6769931" y="2473947"/>
                  </a:lnTo>
                  <a:lnTo>
                    <a:pt x="6776179" y="2427101"/>
                  </a:lnTo>
                  <a:lnTo>
                    <a:pt x="6781789" y="2380056"/>
                  </a:lnTo>
                  <a:lnTo>
                    <a:pt x="6786756" y="2332816"/>
                  </a:lnTo>
                  <a:lnTo>
                    <a:pt x="6791074" y="2285387"/>
                  </a:lnTo>
                  <a:lnTo>
                    <a:pt x="6794741" y="2237772"/>
                  </a:lnTo>
                  <a:lnTo>
                    <a:pt x="6797751" y="2189977"/>
                  </a:lnTo>
                  <a:lnTo>
                    <a:pt x="6800100" y="2142005"/>
                  </a:lnTo>
                  <a:lnTo>
                    <a:pt x="6801783" y="2093861"/>
                  </a:lnTo>
                  <a:lnTo>
                    <a:pt x="6802797" y="2045549"/>
                  </a:lnTo>
                  <a:lnTo>
                    <a:pt x="6803136" y="1997075"/>
                  </a:lnTo>
                  <a:lnTo>
                    <a:pt x="6803136" y="0"/>
                  </a:lnTo>
                  <a:close/>
                </a:path>
              </a:pathLst>
            </a:custGeom>
            <a:solidFill>
              <a:srgbClr val="FCF9F6">
                <a:alpha val="9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1354" y="310337"/>
            <a:ext cx="3211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СЕМИНАР- ПРАКТИКУМ</a:t>
            </a:r>
            <a:endParaRPr sz="36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«ОБЕСПЕЧЕНИЕ</a:t>
            </a:r>
          </a:p>
          <a:p>
            <a:pPr marL="370205" marR="363855" algn="ctr">
              <a:lnSpc>
                <a:spcPct val="100000"/>
              </a:lnSpc>
            </a:pPr>
            <a:r>
              <a:rPr dirty="0"/>
              <a:t>ОБЪЕКТИВНОСТИ</a:t>
            </a:r>
            <a:r>
              <a:rPr spc="-75" dirty="0"/>
              <a:t> </a:t>
            </a:r>
            <a:r>
              <a:rPr spc="-10" dirty="0"/>
              <a:t>ОЦЕНКИ ОБРАЗОВАТЕЛЬНЫХ</a:t>
            </a:r>
          </a:p>
          <a:p>
            <a:pPr marL="12065" marR="5080" algn="ctr">
              <a:lnSpc>
                <a:spcPct val="100000"/>
              </a:lnSpc>
            </a:pPr>
            <a:r>
              <a:rPr dirty="0"/>
              <a:t>РЕЗУЛЬТАТОВ</a:t>
            </a:r>
            <a:r>
              <a:rPr spc="-45" dirty="0"/>
              <a:t> </a:t>
            </a:r>
            <a:r>
              <a:rPr spc="-10" dirty="0"/>
              <a:t>ОБУЧАЮЩИХСЯ </a:t>
            </a:r>
            <a:r>
              <a:rPr dirty="0"/>
              <a:t>НАЧАЛЬНОЙ</a:t>
            </a:r>
            <a:r>
              <a:rPr spc="-60" dirty="0"/>
              <a:t> </a:t>
            </a:r>
            <a:r>
              <a:rPr dirty="0"/>
              <a:t>ШКОЛЫ</a:t>
            </a:r>
            <a:r>
              <a:rPr spc="-25" dirty="0"/>
              <a:t> ПРИ </a:t>
            </a:r>
            <a:r>
              <a:rPr spc="-10" dirty="0"/>
              <a:t>ОЦЕНИВАНИИ</a:t>
            </a:r>
          </a:p>
          <a:p>
            <a:pPr marL="635" algn="ctr">
              <a:lnSpc>
                <a:spcPts val="4700"/>
              </a:lnSpc>
            </a:pPr>
            <a:r>
              <a:rPr sz="4000" spc="-20" dirty="0"/>
              <a:t>ВПР</a:t>
            </a:r>
            <a:r>
              <a:rPr sz="2800" spc="-20" dirty="0"/>
              <a:t>»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989441" y="0"/>
            <a:ext cx="3202940" cy="6858000"/>
            <a:chOff x="8989441" y="0"/>
            <a:chExt cx="3202940" cy="6858000"/>
          </a:xfrm>
        </p:grpSpPr>
        <p:sp>
          <p:nvSpPr>
            <p:cNvPr id="4" name="object 4"/>
            <p:cNvSpPr/>
            <p:nvPr/>
          </p:nvSpPr>
          <p:spPr>
            <a:xfrm>
              <a:off x="8989441" y="3427348"/>
              <a:ext cx="3202940" cy="3430904"/>
            </a:xfrm>
            <a:custGeom>
              <a:avLst/>
              <a:gdLst/>
              <a:ahLst/>
              <a:cxnLst/>
              <a:rect l="l" t="t" r="r" b="b"/>
              <a:pathLst>
                <a:path w="3202940" h="3430904">
                  <a:moveTo>
                    <a:pt x="3202558" y="0"/>
                  </a:moveTo>
                  <a:lnTo>
                    <a:pt x="0" y="0"/>
                  </a:lnTo>
                  <a:lnTo>
                    <a:pt x="0" y="3430651"/>
                  </a:lnTo>
                  <a:lnTo>
                    <a:pt x="3202558" y="3430651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9441" y="3654171"/>
              <a:ext cx="3202940" cy="3204210"/>
            </a:xfrm>
            <a:custGeom>
              <a:avLst/>
              <a:gdLst/>
              <a:ahLst/>
              <a:cxnLst/>
              <a:rect l="l" t="t" r="r" b="b"/>
              <a:pathLst>
                <a:path w="3202940" h="3204209">
                  <a:moveTo>
                    <a:pt x="3202558" y="0"/>
                  </a:moveTo>
                  <a:lnTo>
                    <a:pt x="0" y="3190695"/>
                  </a:lnTo>
                  <a:lnTo>
                    <a:pt x="0" y="3203829"/>
                  </a:lnTo>
                  <a:lnTo>
                    <a:pt x="3202558" y="3203829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9441" y="0"/>
              <a:ext cx="3202940" cy="3437890"/>
            </a:xfrm>
            <a:custGeom>
              <a:avLst/>
              <a:gdLst/>
              <a:ahLst/>
              <a:cxnLst/>
              <a:rect l="l" t="t" r="r" b="b"/>
              <a:pathLst>
                <a:path w="3202940" h="3437890">
                  <a:moveTo>
                    <a:pt x="3202558" y="0"/>
                  </a:moveTo>
                  <a:lnTo>
                    <a:pt x="0" y="0"/>
                  </a:lnTo>
                  <a:lnTo>
                    <a:pt x="0" y="3437382"/>
                  </a:lnTo>
                  <a:lnTo>
                    <a:pt x="3202558" y="3437382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CCB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89441" y="6730"/>
              <a:ext cx="3202940" cy="3436620"/>
            </a:xfrm>
            <a:custGeom>
              <a:avLst/>
              <a:gdLst/>
              <a:ahLst/>
              <a:cxnLst/>
              <a:rect l="l" t="t" r="r" b="b"/>
              <a:pathLst>
                <a:path w="3202940" h="3436620">
                  <a:moveTo>
                    <a:pt x="0" y="0"/>
                  </a:moveTo>
                  <a:lnTo>
                    <a:pt x="0" y="3436366"/>
                  </a:lnTo>
                  <a:lnTo>
                    <a:pt x="3202558" y="3436366"/>
                  </a:lnTo>
                  <a:lnTo>
                    <a:pt x="3202558" y="3214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43233" y="546354"/>
            <a:ext cx="29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1F2C8F"/>
                </a:solidFill>
                <a:latin typeface="Arial Black"/>
                <a:cs typeface="Arial Black"/>
              </a:rPr>
              <a:t>10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1889" y="0"/>
            <a:ext cx="4813300" cy="6858000"/>
            <a:chOff x="231889" y="0"/>
            <a:chExt cx="4813300" cy="6858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414" y="0"/>
              <a:ext cx="4793996" cy="6857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6651" y="0"/>
              <a:ext cx="4803775" cy="6858000"/>
            </a:xfrm>
            <a:custGeom>
              <a:avLst/>
              <a:gdLst/>
              <a:ahLst/>
              <a:cxnLst/>
              <a:rect l="l" t="t" r="r" b="b"/>
              <a:pathLst>
                <a:path w="4803775" h="6858000">
                  <a:moveTo>
                    <a:pt x="4803521" y="6857998"/>
                  </a:moveTo>
                  <a:lnTo>
                    <a:pt x="4803521" y="0"/>
                  </a:lnTo>
                </a:path>
                <a:path w="4803775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290375" y="0"/>
            <a:ext cx="4836160" cy="6858000"/>
            <a:chOff x="5290375" y="0"/>
            <a:chExt cx="4836160" cy="68580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9964" y="0"/>
              <a:ext cx="4816983" cy="68579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95138" y="0"/>
              <a:ext cx="4826635" cy="6858000"/>
            </a:xfrm>
            <a:custGeom>
              <a:avLst/>
              <a:gdLst/>
              <a:ahLst/>
              <a:cxnLst/>
              <a:rect l="l" t="t" r="r" b="b"/>
              <a:pathLst>
                <a:path w="4826634" h="6858000">
                  <a:moveTo>
                    <a:pt x="4826508" y="6857998"/>
                  </a:moveTo>
                  <a:lnTo>
                    <a:pt x="4826508" y="0"/>
                  </a:lnTo>
                </a:path>
                <a:path w="4826634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989441" y="0"/>
            <a:ext cx="3202940" cy="6858000"/>
            <a:chOff x="8989441" y="0"/>
            <a:chExt cx="3202940" cy="6858000"/>
          </a:xfrm>
        </p:grpSpPr>
        <p:sp>
          <p:nvSpPr>
            <p:cNvPr id="4" name="object 4"/>
            <p:cNvSpPr/>
            <p:nvPr/>
          </p:nvSpPr>
          <p:spPr>
            <a:xfrm>
              <a:off x="8989441" y="3427348"/>
              <a:ext cx="3202940" cy="3430904"/>
            </a:xfrm>
            <a:custGeom>
              <a:avLst/>
              <a:gdLst/>
              <a:ahLst/>
              <a:cxnLst/>
              <a:rect l="l" t="t" r="r" b="b"/>
              <a:pathLst>
                <a:path w="3202940" h="3430904">
                  <a:moveTo>
                    <a:pt x="3202558" y="0"/>
                  </a:moveTo>
                  <a:lnTo>
                    <a:pt x="0" y="0"/>
                  </a:lnTo>
                  <a:lnTo>
                    <a:pt x="0" y="3430651"/>
                  </a:lnTo>
                  <a:lnTo>
                    <a:pt x="3202558" y="3430651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9441" y="3654171"/>
              <a:ext cx="3202940" cy="3204210"/>
            </a:xfrm>
            <a:custGeom>
              <a:avLst/>
              <a:gdLst/>
              <a:ahLst/>
              <a:cxnLst/>
              <a:rect l="l" t="t" r="r" b="b"/>
              <a:pathLst>
                <a:path w="3202940" h="3204209">
                  <a:moveTo>
                    <a:pt x="3202558" y="0"/>
                  </a:moveTo>
                  <a:lnTo>
                    <a:pt x="0" y="3190695"/>
                  </a:lnTo>
                  <a:lnTo>
                    <a:pt x="0" y="3203829"/>
                  </a:lnTo>
                  <a:lnTo>
                    <a:pt x="3202558" y="3203829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9441" y="0"/>
              <a:ext cx="3202940" cy="3437890"/>
            </a:xfrm>
            <a:custGeom>
              <a:avLst/>
              <a:gdLst/>
              <a:ahLst/>
              <a:cxnLst/>
              <a:rect l="l" t="t" r="r" b="b"/>
              <a:pathLst>
                <a:path w="3202940" h="3437890">
                  <a:moveTo>
                    <a:pt x="3202558" y="0"/>
                  </a:moveTo>
                  <a:lnTo>
                    <a:pt x="0" y="0"/>
                  </a:lnTo>
                  <a:lnTo>
                    <a:pt x="0" y="3437382"/>
                  </a:lnTo>
                  <a:lnTo>
                    <a:pt x="3202558" y="3437382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CCB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89441" y="6730"/>
              <a:ext cx="3202940" cy="3436620"/>
            </a:xfrm>
            <a:custGeom>
              <a:avLst/>
              <a:gdLst/>
              <a:ahLst/>
              <a:cxnLst/>
              <a:rect l="l" t="t" r="r" b="b"/>
              <a:pathLst>
                <a:path w="3202940" h="3436620">
                  <a:moveTo>
                    <a:pt x="0" y="0"/>
                  </a:moveTo>
                  <a:lnTo>
                    <a:pt x="0" y="3436366"/>
                  </a:lnTo>
                  <a:lnTo>
                    <a:pt x="3202558" y="3436366"/>
                  </a:lnTo>
                  <a:lnTo>
                    <a:pt x="3202558" y="3214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43233" y="546354"/>
            <a:ext cx="29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1F2C8F"/>
                </a:solidFill>
                <a:latin typeface="Arial Black"/>
                <a:cs typeface="Arial Black"/>
              </a:rPr>
              <a:t>11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2102" y="0"/>
            <a:ext cx="4810125" cy="6858000"/>
            <a:chOff x="262102" y="0"/>
            <a:chExt cx="4810125" cy="6858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627" y="0"/>
              <a:ext cx="4790694" cy="68579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6865" y="0"/>
              <a:ext cx="4800600" cy="6858000"/>
            </a:xfrm>
            <a:custGeom>
              <a:avLst/>
              <a:gdLst/>
              <a:ahLst/>
              <a:cxnLst/>
              <a:rect l="l" t="t" r="r" b="b"/>
              <a:pathLst>
                <a:path w="4800600" h="6858000">
                  <a:moveTo>
                    <a:pt x="4800219" y="6857998"/>
                  </a:moveTo>
                  <a:lnTo>
                    <a:pt x="4800219" y="0"/>
                  </a:lnTo>
                </a:path>
                <a:path w="4800600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16283" y="0"/>
            <a:ext cx="4868545" cy="6858000"/>
            <a:chOff x="5316283" y="0"/>
            <a:chExt cx="4868545" cy="68580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5872" y="0"/>
              <a:ext cx="4849114" cy="68579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21046" y="0"/>
              <a:ext cx="4859020" cy="6858000"/>
            </a:xfrm>
            <a:custGeom>
              <a:avLst/>
              <a:gdLst/>
              <a:ahLst/>
              <a:cxnLst/>
              <a:rect l="l" t="t" r="r" b="b"/>
              <a:pathLst>
                <a:path w="4859020" h="6858000">
                  <a:moveTo>
                    <a:pt x="4858638" y="6857998"/>
                  </a:moveTo>
                  <a:lnTo>
                    <a:pt x="4858638" y="0"/>
                  </a:lnTo>
                </a:path>
                <a:path w="4859020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989441" y="0"/>
            <a:ext cx="3202940" cy="6858000"/>
            <a:chOff x="8989441" y="0"/>
            <a:chExt cx="3202940" cy="6858000"/>
          </a:xfrm>
        </p:grpSpPr>
        <p:sp>
          <p:nvSpPr>
            <p:cNvPr id="4" name="object 4"/>
            <p:cNvSpPr/>
            <p:nvPr/>
          </p:nvSpPr>
          <p:spPr>
            <a:xfrm>
              <a:off x="8989441" y="3427348"/>
              <a:ext cx="3202940" cy="3430904"/>
            </a:xfrm>
            <a:custGeom>
              <a:avLst/>
              <a:gdLst/>
              <a:ahLst/>
              <a:cxnLst/>
              <a:rect l="l" t="t" r="r" b="b"/>
              <a:pathLst>
                <a:path w="3202940" h="3430904">
                  <a:moveTo>
                    <a:pt x="3202558" y="0"/>
                  </a:moveTo>
                  <a:lnTo>
                    <a:pt x="0" y="0"/>
                  </a:lnTo>
                  <a:lnTo>
                    <a:pt x="0" y="3430651"/>
                  </a:lnTo>
                  <a:lnTo>
                    <a:pt x="3202558" y="3430651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9441" y="3654171"/>
              <a:ext cx="3202940" cy="3204210"/>
            </a:xfrm>
            <a:custGeom>
              <a:avLst/>
              <a:gdLst/>
              <a:ahLst/>
              <a:cxnLst/>
              <a:rect l="l" t="t" r="r" b="b"/>
              <a:pathLst>
                <a:path w="3202940" h="3204209">
                  <a:moveTo>
                    <a:pt x="3202558" y="0"/>
                  </a:moveTo>
                  <a:lnTo>
                    <a:pt x="0" y="3190695"/>
                  </a:lnTo>
                  <a:lnTo>
                    <a:pt x="0" y="3203829"/>
                  </a:lnTo>
                  <a:lnTo>
                    <a:pt x="3202558" y="3203829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9441" y="0"/>
              <a:ext cx="3202940" cy="3437890"/>
            </a:xfrm>
            <a:custGeom>
              <a:avLst/>
              <a:gdLst/>
              <a:ahLst/>
              <a:cxnLst/>
              <a:rect l="l" t="t" r="r" b="b"/>
              <a:pathLst>
                <a:path w="3202940" h="3437890">
                  <a:moveTo>
                    <a:pt x="3202558" y="0"/>
                  </a:moveTo>
                  <a:lnTo>
                    <a:pt x="0" y="0"/>
                  </a:lnTo>
                  <a:lnTo>
                    <a:pt x="0" y="3437382"/>
                  </a:lnTo>
                  <a:lnTo>
                    <a:pt x="3202558" y="3437382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CCB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89441" y="6730"/>
              <a:ext cx="3202940" cy="3436620"/>
            </a:xfrm>
            <a:custGeom>
              <a:avLst/>
              <a:gdLst/>
              <a:ahLst/>
              <a:cxnLst/>
              <a:rect l="l" t="t" r="r" b="b"/>
              <a:pathLst>
                <a:path w="3202940" h="3436620">
                  <a:moveTo>
                    <a:pt x="0" y="0"/>
                  </a:moveTo>
                  <a:lnTo>
                    <a:pt x="0" y="3436366"/>
                  </a:lnTo>
                  <a:lnTo>
                    <a:pt x="3202558" y="3436366"/>
                  </a:lnTo>
                  <a:lnTo>
                    <a:pt x="3202558" y="3214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43233" y="546354"/>
            <a:ext cx="29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1F2C8F"/>
                </a:solidFill>
                <a:latin typeface="Arial Black"/>
                <a:cs typeface="Arial Black"/>
              </a:rPr>
              <a:t>12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6146" y="0"/>
            <a:ext cx="4879340" cy="6858000"/>
            <a:chOff x="256146" y="0"/>
            <a:chExt cx="4879340" cy="6858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671" y="0"/>
              <a:ext cx="4859782" cy="68579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0908" y="0"/>
              <a:ext cx="4869815" cy="6858000"/>
            </a:xfrm>
            <a:custGeom>
              <a:avLst/>
              <a:gdLst/>
              <a:ahLst/>
              <a:cxnLst/>
              <a:rect l="l" t="t" r="r" b="b"/>
              <a:pathLst>
                <a:path w="4869815" h="6858000">
                  <a:moveTo>
                    <a:pt x="4869307" y="6857998"/>
                  </a:moveTo>
                  <a:lnTo>
                    <a:pt x="4869307" y="0"/>
                  </a:lnTo>
                </a:path>
                <a:path w="4869815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58955" y="0"/>
            <a:ext cx="4846320" cy="6858000"/>
            <a:chOff x="5358955" y="0"/>
            <a:chExt cx="4846320" cy="68580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8543" y="0"/>
              <a:ext cx="4826888" cy="68579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63717" y="0"/>
              <a:ext cx="4836795" cy="6858000"/>
            </a:xfrm>
            <a:custGeom>
              <a:avLst/>
              <a:gdLst/>
              <a:ahLst/>
              <a:cxnLst/>
              <a:rect l="l" t="t" r="r" b="b"/>
              <a:pathLst>
                <a:path w="4836795" h="6858000">
                  <a:moveTo>
                    <a:pt x="4836414" y="6857998"/>
                  </a:moveTo>
                  <a:lnTo>
                    <a:pt x="4836414" y="0"/>
                  </a:lnTo>
                </a:path>
                <a:path w="4836795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989441" y="0"/>
            <a:ext cx="3202940" cy="6858000"/>
            <a:chOff x="8989441" y="0"/>
            <a:chExt cx="3202940" cy="6858000"/>
          </a:xfrm>
        </p:grpSpPr>
        <p:sp>
          <p:nvSpPr>
            <p:cNvPr id="4" name="object 4"/>
            <p:cNvSpPr/>
            <p:nvPr/>
          </p:nvSpPr>
          <p:spPr>
            <a:xfrm>
              <a:off x="8989441" y="3427348"/>
              <a:ext cx="3202940" cy="3430904"/>
            </a:xfrm>
            <a:custGeom>
              <a:avLst/>
              <a:gdLst/>
              <a:ahLst/>
              <a:cxnLst/>
              <a:rect l="l" t="t" r="r" b="b"/>
              <a:pathLst>
                <a:path w="3202940" h="3430904">
                  <a:moveTo>
                    <a:pt x="3202558" y="0"/>
                  </a:moveTo>
                  <a:lnTo>
                    <a:pt x="0" y="0"/>
                  </a:lnTo>
                  <a:lnTo>
                    <a:pt x="0" y="3430651"/>
                  </a:lnTo>
                  <a:lnTo>
                    <a:pt x="3202558" y="3430651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9441" y="3654171"/>
              <a:ext cx="3202940" cy="3204210"/>
            </a:xfrm>
            <a:custGeom>
              <a:avLst/>
              <a:gdLst/>
              <a:ahLst/>
              <a:cxnLst/>
              <a:rect l="l" t="t" r="r" b="b"/>
              <a:pathLst>
                <a:path w="3202940" h="3204209">
                  <a:moveTo>
                    <a:pt x="3202558" y="0"/>
                  </a:moveTo>
                  <a:lnTo>
                    <a:pt x="0" y="3190695"/>
                  </a:lnTo>
                  <a:lnTo>
                    <a:pt x="0" y="3203829"/>
                  </a:lnTo>
                  <a:lnTo>
                    <a:pt x="3202558" y="3203829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9441" y="0"/>
              <a:ext cx="3202940" cy="3437890"/>
            </a:xfrm>
            <a:custGeom>
              <a:avLst/>
              <a:gdLst/>
              <a:ahLst/>
              <a:cxnLst/>
              <a:rect l="l" t="t" r="r" b="b"/>
              <a:pathLst>
                <a:path w="3202940" h="3437890">
                  <a:moveTo>
                    <a:pt x="3202558" y="0"/>
                  </a:moveTo>
                  <a:lnTo>
                    <a:pt x="0" y="0"/>
                  </a:lnTo>
                  <a:lnTo>
                    <a:pt x="0" y="3437382"/>
                  </a:lnTo>
                  <a:lnTo>
                    <a:pt x="3202558" y="3437382"/>
                  </a:lnTo>
                  <a:lnTo>
                    <a:pt x="3202558" y="0"/>
                  </a:lnTo>
                  <a:close/>
                </a:path>
              </a:pathLst>
            </a:custGeom>
            <a:solidFill>
              <a:srgbClr val="CCB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89441" y="6730"/>
              <a:ext cx="3202940" cy="3436620"/>
            </a:xfrm>
            <a:custGeom>
              <a:avLst/>
              <a:gdLst/>
              <a:ahLst/>
              <a:cxnLst/>
              <a:rect l="l" t="t" r="r" b="b"/>
              <a:pathLst>
                <a:path w="3202940" h="3436620">
                  <a:moveTo>
                    <a:pt x="0" y="0"/>
                  </a:moveTo>
                  <a:lnTo>
                    <a:pt x="0" y="3436366"/>
                  </a:lnTo>
                  <a:lnTo>
                    <a:pt x="3202558" y="3436366"/>
                  </a:lnTo>
                  <a:lnTo>
                    <a:pt x="3202558" y="3214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43233" y="546354"/>
            <a:ext cx="29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1F2C8F"/>
                </a:solidFill>
                <a:latin typeface="Arial Black"/>
                <a:cs typeface="Arial Black"/>
              </a:rPr>
              <a:t>13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5427" y="0"/>
            <a:ext cx="4881245" cy="6858000"/>
            <a:chOff x="245427" y="0"/>
            <a:chExt cx="4881245" cy="6858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952" y="0"/>
              <a:ext cx="4862195" cy="68579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0190" y="0"/>
              <a:ext cx="4871720" cy="6858000"/>
            </a:xfrm>
            <a:custGeom>
              <a:avLst/>
              <a:gdLst/>
              <a:ahLst/>
              <a:cxnLst/>
              <a:rect l="l" t="t" r="r" b="b"/>
              <a:pathLst>
                <a:path w="4871720" h="6858000">
                  <a:moveTo>
                    <a:pt x="4871720" y="6857998"/>
                  </a:moveTo>
                  <a:lnTo>
                    <a:pt x="4871720" y="0"/>
                  </a:lnTo>
                </a:path>
                <a:path w="4871720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46636" y="0"/>
            <a:ext cx="4862830" cy="6858000"/>
            <a:chOff x="5346636" y="0"/>
            <a:chExt cx="4862830" cy="68580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6097" y="0"/>
              <a:ext cx="4843399" cy="68579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51398" y="0"/>
              <a:ext cx="4853305" cy="6858000"/>
            </a:xfrm>
            <a:custGeom>
              <a:avLst/>
              <a:gdLst/>
              <a:ahLst/>
              <a:cxnLst/>
              <a:rect l="l" t="t" r="r" b="b"/>
              <a:pathLst>
                <a:path w="4853305" h="6858000">
                  <a:moveTo>
                    <a:pt x="4852924" y="6857998"/>
                  </a:moveTo>
                  <a:lnTo>
                    <a:pt x="4852924" y="0"/>
                  </a:lnTo>
                </a:path>
                <a:path w="4853305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64825" y="0"/>
            <a:ext cx="5727700" cy="6858000"/>
            <a:chOff x="6464825" y="0"/>
            <a:chExt cx="5727700" cy="6858000"/>
          </a:xfrm>
        </p:grpSpPr>
        <p:sp>
          <p:nvSpPr>
            <p:cNvPr id="4" name="object 4"/>
            <p:cNvSpPr/>
            <p:nvPr/>
          </p:nvSpPr>
          <p:spPr>
            <a:xfrm>
              <a:off x="6464825" y="3404996"/>
              <a:ext cx="2870835" cy="3453129"/>
            </a:xfrm>
            <a:custGeom>
              <a:avLst/>
              <a:gdLst/>
              <a:ahLst/>
              <a:cxnLst/>
              <a:rect l="l" t="t" r="r" b="b"/>
              <a:pathLst>
                <a:path w="2870834" h="3453129">
                  <a:moveTo>
                    <a:pt x="2870690" y="0"/>
                  </a:moveTo>
                  <a:lnTo>
                    <a:pt x="0" y="3453001"/>
                  </a:lnTo>
                  <a:lnTo>
                    <a:pt x="2870690" y="3453001"/>
                  </a:lnTo>
                  <a:lnTo>
                    <a:pt x="2870690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18497" y="3404996"/>
              <a:ext cx="2861310" cy="3453129"/>
            </a:xfrm>
            <a:custGeom>
              <a:avLst/>
              <a:gdLst/>
              <a:ahLst/>
              <a:cxnLst/>
              <a:rect l="l" t="t" r="r" b="b"/>
              <a:pathLst>
                <a:path w="2861309" h="3453129">
                  <a:moveTo>
                    <a:pt x="0" y="0"/>
                  </a:moveTo>
                  <a:lnTo>
                    <a:pt x="0" y="3453001"/>
                  </a:lnTo>
                  <a:lnTo>
                    <a:pt x="2861080" y="3453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22180" y="0"/>
              <a:ext cx="2870200" cy="3468370"/>
            </a:xfrm>
            <a:custGeom>
              <a:avLst/>
              <a:gdLst/>
              <a:ahLst/>
              <a:cxnLst/>
              <a:rect l="l" t="t" r="r" b="b"/>
              <a:pathLst>
                <a:path w="2870200" h="3468370">
                  <a:moveTo>
                    <a:pt x="2869819" y="0"/>
                  </a:moveTo>
                  <a:lnTo>
                    <a:pt x="0" y="0"/>
                  </a:lnTo>
                  <a:lnTo>
                    <a:pt x="0" y="3467989"/>
                  </a:lnTo>
                  <a:lnTo>
                    <a:pt x="2869819" y="16039"/>
                  </a:lnTo>
                  <a:lnTo>
                    <a:pt x="2869819" y="0"/>
                  </a:lnTo>
                  <a:close/>
                </a:path>
              </a:pathLst>
            </a:custGeom>
            <a:solidFill>
              <a:srgbClr val="D2D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65569" y="0"/>
              <a:ext cx="2874010" cy="3468370"/>
            </a:xfrm>
            <a:custGeom>
              <a:avLst/>
              <a:gdLst/>
              <a:ahLst/>
              <a:cxnLst/>
              <a:rect l="l" t="t" r="r" b="b"/>
              <a:pathLst>
                <a:path w="2874009" h="3468370">
                  <a:moveTo>
                    <a:pt x="2873629" y="0"/>
                  </a:moveTo>
                  <a:lnTo>
                    <a:pt x="0" y="0"/>
                  </a:lnTo>
                  <a:lnTo>
                    <a:pt x="2873629" y="3467989"/>
                  </a:lnTo>
                  <a:lnTo>
                    <a:pt x="2873629" y="0"/>
                  </a:lnTo>
                  <a:close/>
                </a:path>
              </a:pathLst>
            </a:custGeom>
            <a:solidFill>
              <a:srgbClr val="CCB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2478" y="4577715"/>
              <a:ext cx="775335" cy="775335"/>
            </a:xfrm>
            <a:custGeom>
              <a:avLst/>
              <a:gdLst/>
              <a:ahLst/>
              <a:cxnLst/>
              <a:rect l="l" t="t" r="r" b="b"/>
              <a:pathLst>
                <a:path w="775334" h="775335">
                  <a:moveTo>
                    <a:pt x="387603" y="0"/>
                  </a:moveTo>
                  <a:lnTo>
                    <a:pt x="338973" y="3019"/>
                  </a:lnTo>
                  <a:lnTo>
                    <a:pt x="292147" y="11834"/>
                  </a:lnTo>
                  <a:lnTo>
                    <a:pt x="247491" y="26081"/>
                  </a:lnTo>
                  <a:lnTo>
                    <a:pt x="205365" y="45399"/>
                  </a:lnTo>
                  <a:lnTo>
                    <a:pt x="166133" y="69423"/>
                  </a:lnTo>
                  <a:lnTo>
                    <a:pt x="130158" y="97791"/>
                  </a:lnTo>
                  <a:lnTo>
                    <a:pt x="97803" y="130139"/>
                  </a:lnTo>
                  <a:lnTo>
                    <a:pt x="69430" y="166104"/>
                  </a:lnTo>
                  <a:lnTo>
                    <a:pt x="45403" y="205323"/>
                  </a:lnTo>
                  <a:lnTo>
                    <a:pt x="26083" y="247433"/>
                  </a:lnTo>
                  <a:lnTo>
                    <a:pt x="11834" y="292070"/>
                  </a:lnTo>
                  <a:lnTo>
                    <a:pt x="3019" y="338873"/>
                  </a:lnTo>
                  <a:lnTo>
                    <a:pt x="0" y="387477"/>
                  </a:lnTo>
                  <a:lnTo>
                    <a:pt x="3019" y="436080"/>
                  </a:lnTo>
                  <a:lnTo>
                    <a:pt x="11834" y="482883"/>
                  </a:lnTo>
                  <a:lnTo>
                    <a:pt x="26083" y="527520"/>
                  </a:lnTo>
                  <a:lnTo>
                    <a:pt x="45403" y="569630"/>
                  </a:lnTo>
                  <a:lnTo>
                    <a:pt x="69430" y="608849"/>
                  </a:lnTo>
                  <a:lnTo>
                    <a:pt x="97803" y="644814"/>
                  </a:lnTo>
                  <a:lnTo>
                    <a:pt x="130158" y="677162"/>
                  </a:lnTo>
                  <a:lnTo>
                    <a:pt x="166133" y="705530"/>
                  </a:lnTo>
                  <a:lnTo>
                    <a:pt x="205365" y="729554"/>
                  </a:lnTo>
                  <a:lnTo>
                    <a:pt x="247491" y="748872"/>
                  </a:lnTo>
                  <a:lnTo>
                    <a:pt x="292147" y="763119"/>
                  </a:lnTo>
                  <a:lnTo>
                    <a:pt x="338973" y="771934"/>
                  </a:lnTo>
                  <a:lnTo>
                    <a:pt x="387603" y="774954"/>
                  </a:lnTo>
                  <a:lnTo>
                    <a:pt x="436207" y="771934"/>
                  </a:lnTo>
                  <a:lnTo>
                    <a:pt x="483010" y="763119"/>
                  </a:lnTo>
                  <a:lnTo>
                    <a:pt x="527647" y="748872"/>
                  </a:lnTo>
                  <a:lnTo>
                    <a:pt x="569757" y="729554"/>
                  </a:lnTo>
                  <a:lnTo>
                    <a:pt x="608976" y="705530"/>
                  </a:lnTo>
                  <a:lnTo>
                    <a:pt x="644941" y="677162"/>
                  </a:lnTo>
                  <a:lnTo>
                    <a:pt x="677289" y="644814"/>
                  </a:lnTo>
                  <a:lnTo>
                    <a:pt x="705657" y="608849"/>
                  </a:lnTo>
                  <a:lnTo>
                    <a:pt x="729681" y="569630"/>
                  </a:lnTo>
                  <a:lnTo>
                    <a:pt x="748999" y="527520"/>
                  </a:lnTo>
                  <a:lnTo>
                    <a:pt x="763246" y="482883"/>
                  </a:lnTo>
                  <a:lnTo>
                    <a:pt x="772061" y="436080"/>
                  </a:lnTo>
                  <a:lnTo>
                    <a:pt x="775080" y="387477"/>
                  </a:lnTo>
                  <a:lnTo>
                    <a:pt x="772061" y="338873"/>
                  </a:lnTo>
                  <a:lnTo>
                    <a:pt x="763246" y="292070"/>
                  </a:lnTo>
                  <a:lnTo>
                    <a:pt x="748999" y="247433"/>
                  </a:lnTo>
                  <a:lnTo>
                    <a:pt x="729681" y="205323"/>
                  </a:lnTo>
                  <a:lnTo>
                    <a:pt x="705657" y="166104"/>
                  </a:lnTo>
                  <a:lnTo>
                    <a:pt x="677289" y="130139"/>
                  </a:lnTo>
                  <a:lnTo>
                    <a:pt x="644941" y="97791"/>
                  </a:lnTo>
                  <a:lnTo>
                    <a:pt x="608976" y="69423"/>
                  </a:lnTo>
                  <a:lnTo>
                    <a:pt x="569757" y="45399"/>
                  </a:lnTo>
                  <a:lnTo>
                    <a:pt x="527647" y="26081"/>
                  </a:lnTo>
                  <a:lnTo>
                    <a:pt x="483010" y="11834"/>
                  </a:lnTo>
                  <a:lnTo>
                    <a:pt x="436207" y="3019"/>
                  </a:lnTo>
                  <a:lnTo>
                    <a:pt x="387603" y="0"/>
                  </a:lnTo>
                  <a:close/>
                </a:path>
              </a:pathLst>
            </a:custGeom>
            <a:solidFill>
              <a:srgbClr val="1F2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1680" y="466725"/>
            <a:ext cx="3083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ЗАНЯТИЕ</a:t>
            </a:r>
            <a:r>
              <a:rPr sz="3600" spc="-229" dirty="0"/>
              <a:t> </a:t>
            </a:r>
            <a:r>
              <a:rPr sz="3600" spc="-25" dirty="0"/>
              <a:t>1.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741680" y="1567129"/>
            <a:ext cx="633984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1F2C8F"/>
                </a:solidFill>
                <a:latin typeface="Arial Black"/>
                <a:cs typeface="Arial Black"/>
              </a:rPr>
              <a:t>ОБЕСПЕЧЕНИЕ </a:t>
            </a:r>
            <a:r>
              <a:rPr sz="3200" dirty="0">
                <a:solidFill>
                  <a:srgbClr val="1F2C8F"/>
                </a:solidFill>
                <a:latin typeface="Arial Black"/>
                <a:cs typeface="Arial Black"/>
              </a:rPr>
              <a:t>ОБЪЕКТИВНОСТИ</a:t>
            </a:r>
            <a:r>
              <a:rPr sz="3200" spc="-10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1F2C8F"/>
                </a:solidFill>
                <a:latin typeface="Arial Black"/>
                <a:cs typeface="Arial Black"/>
              </a:rPr>
              <a:t>ОЦЕНКИ ДОСТИЖЕНИЯ</a:t>
            </a:r>
            <a:endParaRPr sz="3200">
              <a:latin typeface="Arial Black"/>
              <a:cs typeface="Arial Black"/>
            </a:endParaRPr>
          </a:p>
          <a:p>
            <a:pPr marL="12700" marR="1476375">
              <a:lnSpc>
                <a:spcPct val="100000"/>
              </a:lnSpc>
            </a:pPr>
            <a:r>
              <a:rPr sz="3200" spc="-10" dirty="0">
                <a:solidFill>
                  <a:srgbClr val="1F2C8F"/>
                </a:solidFill>
                <a:latin typeface="Arial Black"/>
                <a:cs typeface="Arial Black"/>
              </a:rPr>
              <a:t>ОБРАЗОВАТЕЛЬНЫХ РЕЗУЛЬТАТОВ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solidFill>
                  <a:srgbClr val="1F2C8F"/>
                </a:solidFill>
                <a:latin typeface="Arial Black"/>
                <a:cs typeface="Arial Black"/>
              </a:rPr>
              <a:t>ОБУЧАЮЩИХСЯ</a:t>
            </a:r>
            <a:endParaRPr sz="3200">
              <a:latin typeface="Arial Black"/>
              <a:cs typeface="Arial Black"/>
            </a:endParaRPr>
          </a:p>
          <a:p>
            <a:pPr marL="12700" marR="1812925" algn="just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1F2C8F"/>
                </a:solidFill>
                <a:latin typeface="Arial Black"/>
                <a:cs typeface="Arial Black"/>
              </a:rPr>
              <a:t>4</a:t>
            </a:r>
            <a:r>
              <a:rPr sz="3200" spc="-2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1F2C8F"/>
                </a:solidFill>
                <a:latin typeface="Arial Black"/>
                <a:cs typeface="Arial Black"/>
              </a:rPr>
              <a:t>КЛАССОВ</a:t>
            </a:r>
            <a:r>
              <a:rPr sz="32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32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3200" spc="-20" dirty="0">
                <a:solidFill>
                  <a:srgbClr val="1F2C8F"/>
                </a:solidFill>
                <a:latin typeface="Arial Black"/>
                <a:cs typeface="Arial Black"/>
              </a:rPr>
              <a:t>ХОДЕ </a:t>
            </a:r>
            <a:r>
              <a:rPr sz="3200" dirty="0">
                <a:solidFill>
                  <a:srgbClr val="1F2C8F"/>
                </a:solidFill>
                <a:latin typeface="Arial Black"/>
                <a:cs typeface="Arial Black"/>
              </a:rPr>
              <a:t>ПРОВЕРКИ</a:t>
            </a:r>
            <a:r>
              <a:rPr sz="32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1F2C8F"/>
                </a:solidFill>
                <a:latin typeface="Arial Black"/>
                <a:cs typeface="Arial Black"/>
              </a:rPr>
              <a:t>ВПР</a:t>
            </a:r>
            <a:r>
              <a:rPr sz="3200" spc="-2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3200" spc="-25" dirty="0">
                <a:solidFill>
                  <a:srgbClr val="1F2C8F"/>
                </a:solidFill>
                <a:latin typeface="Arial Black"/>
                <a:cs typeface="Arial Black"/>
              </a:rPr>
              <a:t>ПО </a:t>
            </a:r>
            <a:r>
              <a:rPr sz="3200" dirty="0">
                <a:solidFill>
                  <a:srgbClr val="1F2C8F"/>
                </a:solidFill>
                <a:latin typeface="Arial Black"/>
                <a:cs typeface="Arial Black"/>
              </a:rPr>
              <a:t>РУССКОМУ</a:t>
            </a:r>
            <a:r>
              <a:rPr sz="32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1F2C8F"/>
                </a:solidFill>
                <a:latin typeface="Arial Black"/>
                <a:cs typeface="Arial Black"/>
              </a:rPr>
              <a:t>ЯЗЫКУ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42726" y="546354"/>
            <a:ext cx="29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1F2C8F"/>
                </a:solidFill>
                <a:latin typeface="Arial Black"/>
                <a:cs typeface="Arial Black"/>
              </a:rPr>
              <a:t>14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2995" y="3828288"/>
            <a:ext cx="10319385" cy="3030220"/>
            <a:chOff x="1872995" y="3828288"/>
            <a:chExt cx="10319385" cy="303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3828288"/>
              <a:ext cx="8447532" cy="2569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9299" y="3917950"/>
              <a:ext cx="8153400" cy="2390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02225" y="5140325"/>
              <a:ext cx="2300605" cy="560705"/>
            </a:xfrm>
            <a:custGeom>
              <a:avLst/>
              <a:gdLst/>
              <a:ahLst/>
              <a:cxnLst/>
              <a:rect l="l" t="t" r="r" b="b"/>
              <a:pathLst>
                <a:path w="2300604" h="560704">
                  <a:moveTo>
                    <a:pt x="0" y="0"/>
                  </a:moveTo>
                  <a:lnTo>
                    <a:pt x="1168400" y="0"/>
                  </a:lnTo>
                </a:path>
                <a:path w="2300604" h="560704">
                  <a:moveTo>
                    <a:pt x="568325" y="279400"/>
                  </a:moveTo>
                  <a:lnTo>
                    <a:pt x="1736725" y="279400"/>
                  </a:lnTo>
                </a:path>
                <a:path w="2300604" h="560704">
                  <a:moveTo>
                    <a:pt x="568325" y="560387"/>
                  </a:moveTo>
                  <a:lnTo>
                    <a:pt x="2300224" y="560387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037" rIns="0" bIns="0" rtlCol="0">
            <a:spAutoFit/>
          </a:bodyPr>
          <a:lstStyle/>
          <a:p>
            <a:pPr marL="3511550">
              <a:lnSpc>
                <a:spcPct val="100000"/>
              </a:lnSpc>
              <a:spcBef>
                <a:spcPts val="105"/>
              </a:spcBef>
            </a:pPr>
            <a:r>
              <a:rPr dirty="0"/>
              <a:t>2</a:t>
            </a:r>
            <a:r>
              <a:rPr spc="-15" dirty="0"/>
              <a:t> </a:t>
            </a:r>
            <a:r>
              <a:rPr spc="-10" dirty="0"/>
              <a:t>БАЛЛА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872995" y="923544"/>
            <a:ext cx="8353425" cy="2725420"/>
            <a:chOff x="1872995" y="923544"/>
            <a:chExt cx="8353425" cy="27254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2995" y="923544"/>
              <a:ext cx="8353044" cy="27249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9299" y="1014476"/>
              <a:ext cx="8061325" cy="254317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2995" y="3828288"/>
            <a:ext cx="10319385" cy="3030220"/>
            <a:chOff x="1872995" y="3828288"/>
            <a:chExt cx="10319385" cy="303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3828288"/>
              <a:ext cx="8446008" cy="2569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9299" y="3917950"/>
              <a:ext cx="8153400" cy="2390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02225" y="5140325"/>
              <a:ext cx="2300605" cy="560705"/>
            </a:xfrm>
            <a:custGeom>
              <a:avLst/>
              <a:gdLst/>
              <a:ahLst/>
              <a:cxnLst/>
              <a:rect l="l" t="t" r="r" b="b"/>
              <a:pathLst>
                <a:path w="2300604" h="560704">
                  <a:moveTo>
                    <a:pt x="0" y="0"/>
                  </a:moveTo>
                  <a:lnTo>
                    <a:pt x="1168400" y="0"/>
                  </a:lnTo>
                </a:path>
                <a:path w="2300604" h="560704">
                  <a:moveTo>
                    <a:pt x="568325" y="279400"/>
                  </a:moveTo>
                  <a:lnTo>
                    <a:pt x="1736725" y="279400"/>
                  </a:lnTo>
                </a:path>
                <a:path w="2300604" h="560704">
                  <a:moveTo>
                    <a:pt x="568325" y="560387"/>
                  </a:moveTo>
                  <a:lnTo>
                    <a:pt x="2300224" y="560387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037" rIns="0" bIns="0" rtlCol="0">
            <a:spAutoFit/>
          </a:bodyPr>
          <a:lstStyle/>
          <a:p>
            <a:pPr marL="3511550">
              <a:lnSpc>
                <a:spcPct val="100000"/>
              </a:lnSpc>
              <a:spcBef>
                <a:spcPts val="105"/>
              </a:spcBef>
            </a:pPr>
            <a:r>
              <a:rPr dirty="0"/>
              <a:t>2</a:t>
            </a:r>
            <a:r>
              <a:rPr spc="-15" dirty="0"/>
              <a:t> </a:t>
            </a:r>
            <a:r>
              <a:rPr spc="-10" dirty="0"/>
              <a:t>БАЛЛА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363723" y="958596"/>
            <a:ext cx="7431405" cy="2560320"/>
            <a:chOff x="2363723" y="958596"/>
            <a:chExt cx="7431405" cy="25603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3723" y="958596"/>
              <a:ext cx="7431024" cy="25603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0375" y="1047750"/>
              <a:ext cx="7157974" cy="23812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2995" y="3828288"/>
            <a:ext cx="10319385" cy="3030220"/>
            <a:chOff x="1872995" y="3828288"/>
            <a:chExt cx="10319385" cy="303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3828288"/>
              <a:ext cx="8446008" cy="2569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9299" y="3917950"/>
              <a:ext cx="8153400" cy="2390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02225" y="5140325"/>
              <a:ext cx="2300605" cy="560705"/>
            </a:xfrm>
            <a:custGeom>
              <a:avLst/>
              <a:gdLst/>
              <a:ahLst/>
              <a:cxnLst/>
              <a:rect l="l" t="t" r="r" b="b"/>
              <a:pathLst>
                <a:path w="2300604" h="560704">
                  <a:moveTo>
                    <a:pt x="0" y="0"/>
                  </a:moveTo>
                  <a:lnTo>
                    <a:pt x="1168400" y="0"/>
                  </a:lnTo>
                </a:path>
                <a:path w="2300604" h="560704">
                  <a:moveTo>
                    <a:pt x="568325" y="279400"/>
                  </a:moveTo>
                  <a:lnTo>
                    <a:pt x="1736725" y="279400"/>
                  </a:lnTo>
                </a:path>
                <a:path w="2300604" h="560704">
                  <a:moveTo>
                    <a:pt x="568325" y="560387"/>
                  </a:moveTo>
                  <a:lnTo>
                    <a:pt x="2300224" y="560387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165604" y="286511"/>
            <a:ext cx="7861300" cy="3167380"/>
            <a:chOff x="2165604" y="286511"/>
            <a:chExt cx="7861300" cy="31673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5604" y="286511"/>
              <a:ext cx="7860792" cy="3166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6320" y="381888"/>
              <a:ext cx="7579359" cy="297573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037" rIns="0" bIns="0" rtlCol="0">
            <a:spAutoFit/>
          </a:bodyPr>
          <a:lstStyle/>
          <a:p>
            <a:pPr marL="3699510">
              <a:lnSpc>
                <a:spcPct val="100000"/>
              </a:lnSpc>
              <a:spcBef>
                <a:spcPts val="105"/>
              </a:spcBef>
            </a:pPr>
            <a:r>
              <a:rPr dirty="0"/>
              <a:t>1</a:t>
            </a:r>
            <a:r>
              <a:rPr spc="-25" dirty="0"/>
              <a:t> </a:t>
            </a:r>
            <a:r>
              <a:rPr spc="-20" dirty="0"/>
              <a:t>БАЛЛ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01139" y="307847"/>
            <a:ext cx="9050020" cy="6136005"/>
            <a:chOff x="1501139" y="307847"/>
            <a:chExt cx="9050020" cy="6136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139" y="3980688"/>
              <a:ext cx="9049512" cy="2462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873" y="4068533"/>
              <a:ext cx="8739124" cy="2286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46959" y="5385053"/>
              <a:ext cx="4763770" cy="7620"/>
            </a:xfrm>
            <a:custGeom>
              <a:avLst/>
              <a:gdLst/>
              <a:ahLst/>
              <a:cxnLst/>
              <a:rect l="l" t="t" r="r" b="b"/>
              <a:pathLst>
                <a:path w="4763770" h="7620">
                  <a:moveTo>
                    <a:pt x="0" y="7493"/>
                  </a:moveTo>
                  <a:lnTo>
                    <a:pt x="4763516" y="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867" y="2045208"/>
              <a:ext cx="7620000" cy="19354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1425" y="2128774"/>
              <a:ext cx="7343267" cy="17683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2867" y="307847"/>
              <a:ext cx="7620000" cy="1798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1425" y="390016"/>
              <a:ext cx="7343267" cy="16342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8964" y="376427"/>
            <a:ext cx="7518400" cy="5965190"/>
            <a:chOff x="2378964" y="376427"/>
            <a:chExt cx="7518400" cy="5965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8964" y="376427"/>
              <a:ext cx="7517892" cy="5964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7013" y="499732"/>
              <a:ext cx="7242175" cy="5718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3467100"/>
            </a:xfrm>
            <a:custGeom>
              <a:avLst/>
              <a:gdLst/>
              <a:ahLst/>
              <a:cxnLst/>
              <a:rect l="l" t="t" r="r" b="b"/>
              <a:pathLst>
                <a:path w="12192000" h="3467100">
                  <a:moveTo>
                    <a:pt x="0" y="3466719"/>
                  </a:moveTo>
                  <a:lnTo>
                    <a:pt x="12191939" y="3466719"/>
                  </a:lnTo>
                  <a:lnTo>
                    <a:pt x="12191939" y="0"/>
                  </a:lnTo>
                  <a:lnTo>
                    <a:pt x="0" y="0"/>
                  </a:lnTo>
                  <a:lnTo>
                    <a:pt x="0" y="3466719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344" y="420433"/>
              <a:ext cx="11305540" cy="6026785"/>
            </a:xfrm>
            <a:custGeom>
              <a:avLst/>
              <a:gdLst/>
              <a:ahLst/>
              <a:cxnLst/>
              <a:rect l="l" t="t" r="r" b="b"/>
              <a:pathLst>
                <a:path w="11305540" h="6026785">
                  <a:moveTo>
                    <a:pt x="11305286" y="0"/>
                  </a:moveTo>
                  <a:lnTo>
                    <a:pt x="0" y="0"/>
                  </a:lnTo>
                  <a:lnTo>
                    <a:pt x="0" y="6026784"/>
                  </a:lnTo>
                  <a:lnTo>
                    <a:pt x="11305286" y="6026784"/>
                  </a:lnTo>
                  <a:lnTo>
                    <a:pt x="11305286" y="0"/>
                  </a:lnTo>
                  <a:close/>
                </a:path>
              </a:pathLst>
            </a:custGeom>
            <a:solidFill>
              <a:srgbClr val="FCF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0851" y="4055364"/>
              <a:ext cx="3382645" cy="2802890"/>
            </a:xfrm>
            <a:custGeom>
              <a:avLst/>
              <a:gdLst/>
              <a:ahLst/>
              <a:cxnLst/>
              <a:rect l="l" t="t" r="r" b="b"/>
              <a:pathLst>
                <a:path w="3382645" h="2802890">
                  <a:moveTo>
                    <a:pt x="3382478" y="0"/>
                  </a:moveTo>
                  <a:lnTo>
                    <a:pt x="0" y="2802634"/>
                  </a:lnTo>
                  <a:lnTo>
                    <a:pt x="3382478" y="2802634"/>
                  </a:lnTo>
                  <a:lnTo>
                    <a:pt x="3382478" y="0"/>
                  </a:lnTo>
                  <a:close/>
                </a:path>
              </a:pathLst>
            </a:custGeom>
            <a:solidFill>
              <a:srgbClr val="ECEDD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63797"/>
              <a:ext cx="435609" cy="3394710"/>
            </a:xfrm>
            <a:custGeom>
              <a:avLst/>
              <a:gdLst/>
              <a:ahLst/>
              <a:cxnLst/>
              <a:rect l="l" t="t" r="r" b="b"/>
              <a:pathLst>
                <a:path w="435609" h="3394709">
                  <a:moveTo>
                    <a:pt x="435241" y="0"/>
                  </a:moveTo>
                  <a:lnTo>
                    <a:pt x="0" y="523620"/>
                  </a:lnTo>
                  <a:lnTo>
                    <a:pt x="0" y="3394201"/>
                  </a:lnTo>
                  <a:lnTo>
                    <a:pt x="435241" y="3394201"/>
                  </a:lnTo>
                  <a:lnTo>
                    <a:pt x="435241" y="0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0493" y="534111"/>
            <a:ext cx="10055860" cy="2068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Постановление</a:t>
            </a:r>
            <a:r>
              <a:rPr sz="20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Правительства</a:t>
            </a:r>
            <a:r>
              <a:rPr sz="20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РФ</a:t>
            </a:r>
            <a:r>
              <a:rPr sz="20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от</a:t>
            </a:r>
            <a:r>
              <a:rPr sz="20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30.04.2024</a:t>
            </a:r>
            <a:r>
              <a:rPr sz="2000" spc="-1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г.</a:t>
            </a:r>
            <a:r>
              <a:rPr sz="20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№</a:t>
            </a:r>
            <a:r>
              <a:rPr sz="20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1F2C8F"/>
                </a:solidFill>
                <a:latin typeface="Arial Black"/>
                <a:cs typeface="Arial Black"/>
              </a:rPr>
              <a:t>556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«Об</a:t>
            </a:r>
            <a:r>
              <a:rPr sz="20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утверждении</a:t>
            </a:r>
            <a:r>
              <a:rPr sz="20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перечня</a:t>
            </a:r>
            <a:r>
              <a:rPr sz="20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мероприятий</a:t>
            </a:r>
            <a:r>
              <a:rPr sz="20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r>
              <a:rPr sz="20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оценке</a:t>
            </a:r>
            <a:r>
              <a:rPr sz="20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1F2C8F"/>
                </a:solidFill>
                <a:latin typeface="Arial Black"/>
                <a:cs typeface="Arial Black"/>
              </a:rPr>
              <a:t>качества</a:t>
            </a:r>
            <a:endParaRPr sz="2000">
              <a:latin typeface="Arial Black"/>
              <a:cs typeface="Arial Black"/>
            </a:endParaRPr>
          </a:p>
          <a:p>
            <a:pPr marL="12700" marR="88265">
              <a:lnSpc>
                <a:spcPct val="100000"/>
              </a:lnSpc>
            </a:pP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образования</a:t>
            </a:r>
            <a:r>
              <a:rPr sz="20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и</a:t>
            </a:r>
            <a:r>
              <a:rPr sz="20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Правил</a:t>
            </a:r>
            <a:r>
              <a:rPr sz="20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проведения</a:t>
            </a:r>
            <a:r>
              <a:rPr sz="20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мероприятий</a:t>
            </a:r>
            <a:r>
              <a:rPr sz="20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r>
              <a:rPr sz="20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оценке</a:t>
            </a:r>
            <a:r>
              <a:rPr sz="20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1F2C8F"/>
                </a:solidFill>
                <a:latin typeface="Arial Black"/>
                <a:cs typeface="Arial Black"/>
              </a:rPr>
              <a:t>качества образования»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Вступает</a:t>
            </a:r>
            <a:r>
              <a:rPr sz="20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20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силу</a:t>
            </a:r>
            <a:r>
              <a:rPr sz="2000" spc="-1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1</a:t>
            </a:r>
            <a:r>
              <a:rPr sz="20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сентября</a:t>
            </a:r>
            <a:r>
              <a:rPr sz="2000" spc="-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2024</a:t>
            </a:r>
            <a:r>
              <a:rPr sz="2000" spc="-1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года</a:t>
            </a:r>
            <a:r>
              <a:rPr sz="20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и</a:t>
            </a:r>
            <a:r>
              <a:rPr sz="20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действует</a:t>
            </a:r>
            <a:r>
              <a:rPr sz="20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до</a:t>
            </a:r>
            <a:r>
              <a:rPr sz="20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1</a:t>
            </a:r>
            <a:r>
              <a:rPr sz="2000" spc="-2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2C8F"/>
                </a:solidFill>
                <a:latin typeface="Arial Black"/>
                <a:cs typeface="Arial Black"/>
              </a:rPr>
              <a:t>сентября </a:t>
            </a:r>
            <a:r>
              <a:rPr sz="2000" spc="-20" dirty="0">
                <a:solidFill>
                  <a:srgbClr val="1F2C8F"/>
                </a:solidFill>
                <a:latin typeface="Arial Black"/>
                <a:cs typeface="Arial Black"/>
              </a:rPr>
              <a:t>2027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1F2C8F"/>
                </a:solidFill>
                <a:latin typeface="Arial Black"/>
                <a:cs typeface="Arial Black"/>
              </a:rPr>
              <a:t>года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61756" y="2522613"/>
            <a:ext cx="9010650" cy="3907154"/>
            <a:chOff x="1861756" y="2522613"/>
            <a:chExt cx="9010650" cy="390715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9310" y="2532138"/>
              <a:ext cx="5339207" cy="32101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364483" y="2527376"/>
              <a:ext cx="5349240" cy="3220085"/>
            </a:xfrm>
            <a:custGeom>
              <a:avLst/>
              <a:gdLst/>
              <a:ahLst/>
              <a:cxnLst/>
              <a:rect l="l" t="t" r="r" b="b"/>
              <a:pathLst>
                <a:path w="5349240" h="3220085">
                  <a:moveTo>
                    <a:pt x="0" y="3219704"/>
                  </a:moveTo>
                  <a:lnTo>
                    <a:pt x="5348732" y="3219704"/>
                  </a:lnTo>
                  <a:lnTo>
                    <a:pt x="5348732" y="0"/>
                  </a:lnTo>
                  <a:lnTo>
                    <a:pt x="0" y="0"/>
                  </a:lnTo>
                  <a:lnTo>
                    <a:pt x="0" y="3219704"/>
                  </a:lnTo>
                  <a:close/>
                </a:path>
              </a:pathLst>
            </a:custGeom>
            <a:ln w="9524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1218" y="5742317"/>
              <a:ext cx="8991473" cy="6775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66519" y="5737555"/>
              <a:ext cx="9001125" cy="687070"/>
            </a:xfrm>
            <a:custGeom>
              <a:avLst/>
              <a:gdLst/>
              <a:ahLst/>
              <a:cxnLst/>
              <a:rect l="l" t="t" r="r" b="b"/>
              <a:pathLst>
                <a:path w="9001125" h="687070">
                  <a:moveTo>
                    <a:pt x="0" y="687057"/>
                  </a:moveTo>
                  <a:lnTo>
                    <a:pt x="9000998" y="687057"/>
                  </a:lnTo>
                  <a:lnTo>
                    <a:pt x="9000998" y="0"/>
                  </a:lnTo>
                  <a:lnTo>
                    <a:pt x="0" y="0"/>
                  </a:lnTo>
                  <a:lnTo>
                    <a:pt x="0" y="687057"/>
                  </a:lnTo>
                  <a:close/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2764" y="445008"/>
            <a:ext cx="9889490" cy="6413500"/>
            <a:chOff x="2302764" y="445008"/>
            <a:chExt cx="9889490" cy="641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2764" y="445008"/>
              <a:ext cx="8008620" cy="5967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5893" y="568134"/>
              <a:ext cx="7723251" cy="57217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0867" y="91439"/>
            <a:ext cx="8841105" cy="6708775"/>
            <a:chOff x="1610867" y="91439"/>
            <a:chExt cx="8841105" cy="6708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0867" y="91439"/>
              <a:ext cx="6332220" cy="17449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6724" y="172973"/>
              <a:ext cx="6080125" cy="1582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1215" y="1670302"/>
              <a:ext cx="7580376" cy="5129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0280" y="1784388"/>
              <a:ext cx="7302119" cy="49006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51245" y="4629530"/>
              <a:ext cx="2215515" cy="173990"/>
            </a:xfrm>
            <a:custGeom>
              <a:avLst/>
              <a:gdLst/>
              <a:ahLst/>
              <a:cxnLst/>
              <a:rect l="l" t="t" r="r" b="b"/>
              <a:pathLst>
                <a:path w="2215515" h="173989">
                  <a:moveTo>
                    <a:pt x="0" y="0"/>
                  </a:moveTo>
                  <a:lnTo>
                    <a:pt x="2215006" y="16002"/>
                  </a:lnTo>
                </a:path>
                <a:path w="2215515" h="173989">
                  <a:moveTo>
                    <a:pt x="579754" y="173101"/>
                  </a:moveTo>
                  <a:lnTo>
                    <a:pt x="1573910" y="173736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16604" y="4293489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!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5500" y="0"/>
            <a:ext cx="10096500" cy="6858000"/>
            <a:chOff x="2095500" y="0"/>
            <a:chExt cx="100965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5500" y="0"/>
              <a:ext cx="8005572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7486" y="0"/>
              <a:ext cx="7720329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548" y="18288"/>
            <a:ext cx="9051290" cy="6640195"/>
            <a:chOff x="1717548" y="18288"/>
            <a:chExt cx="9051290" cy="6640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7548" y="18288"/>
              <a:ext cx="6355080" cy="26883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675" y="108711"/>
              <a:ext cx="6101207" cy="2507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2511552"/>
              <a:ext cx="6882383" cy="4146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8026" y="2620048"/>
              <a:ext cx="6618224" cy="39333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14926" y="5127116"/>
              <a:ext cx="1691005" cy="0"/>
            </a:xfrm>
            <a:custGeom>
              <a:avLst/>
              <a:gdLst/>
              <a:ahLst/>
              <a:cxnLst/>
              <a:rect l="l" t="t" r="r" b="b"/>
              <a:pathLst>
                <a:path w="1691004">
                  <a:moveTo>
                    <a:pt x="0" y="0"/>
                  </a:moveTo>
                  <a:lnTo>
                    <a:pt x="1690624" y="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54044" y="4813757"/>
            <a:ext cx="144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4169" y="1955673"/>
            <a:ext cx="144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5564" y="323088"/>
            <a:ext cx="8846820" cy="6291580"/>
            <a:chOff x="1845564" y="323088"/>
            <a:chExt cx="8846820" cy="6291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564" y="323088"/>
              <a:ext cx="5789676" cy="25450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4276" y="349250"/>
              <a:ext cx="5572125" cy="23907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2467355"/>
              <a:ext cx="6882383" cy="4146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1826" y="2575433"/>
              <a:ext cx="6618224" cy="39333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19676" y="3827526"/>
              <a:ext cx="3197225" cy="2432050"/>
            </a:xfrm>
            <a:custGeom>
              <a:avLst/>
              <a:gdLst/>
              <a:ahLst/>
              <a:cxnLst/>
              <a:rect l="l" t="t" r="r" b="b"/>
              <a:pathLst>
                <a:path w="3197225" h="2432050">
                  <a:moveTo>
                    <a:pt x="1739900" y="211074"/>
                  </a:moveTo>
                  <a:lnTo>
                    <a:pt x="3006725" y="201549"/>
                  </a:lnTo>
                </a:path>
                <a:path w="3197225" h="2432050">
                  <a:moveTo>
                    <a:pt x="234950" y="9525"/>
                  </a:moveTo>
                  <a:lnTo>
                    <a:pt x="1223899" y="0"/>
                  </a:lnTo>
                </a:path>
                <a:path w="3197225" h="2432050">
                  <a:moveTo>
                    <a:pt x="1739900" y="823849"/>
                  </a:moveTo>
                  <a:lnTo>
                    <a:pt x="3197225" y="823849"/>
                  </a:lnTo>
                </a:path>
                <a:path w="3197225" h="2432050">
                  <a:moveTo>
                    <a:pt x="0" y="1230249"/>
                  </a:moveTo>
                  <a:lnTo>
                    <a:pt x="1690624" y="1230249"/>
                  </a:lnTo>
                </a:path>
                <a:path w="3197225" h="2432050">
                  <a:moveTo>
                    <a:pt x="469900" y="1609725"/>
                  </a:moveTo>
                  <a:lnTo>
                    <a:pt x="2544699" y="1609725"/>
                  </a:lnTo>
                </a:path>
                <a:path w="3197225" h="2432050">
                  <a:moveTo>
                    <a:pt x="0" y="2431986"/>
                  </a:moveTo>
                  <a:lnTo>
                    <a:pt x="1690624" y="2431986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04691" y="5844641"/>
            <a:ext cx="242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0" y="2467355"/>
            <a:ext cx="8382000" cy="4391025"/>
            <a:chOff x="3810000" y="2467355"/>
            <a:chExt cx="8382000" cy="4391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2467355"/>
              <a:ext cx="6882383" cy="4146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1826" y="2575432"/>
              <a:ext cx="6618224" cy="39333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19676" y="3827525"/>
              <a:ext cx="3197225" cy="2432050"/>
            </a:xfrm>
            <a:custGeom>
              <a:avLst/>
              <a:gdLst/>
              <a:ahLst/>
              <a:cxnLst/>
              <a:rect l="l" t="t" r="r" b="b"/>
              <a:pathLst>
                <a:path w="3197225" h="2432050">
                  <a:moveTo>
                    <a:pt x="1739900" y="211074"/>
                  </a:moveTo>
                  <a:lnTo>
                    <a:pt x="3006725" y="201549"/>
                  </a:lnTo>
                </a:path>
                <a:path w="3197225" h="2432050">
                  <a:moveTo>
                    <a:pt x="234950" y="9525"/>
                  </a:moveTo>
                  <a:lnTo>
                    <a:pt x="1223899" y="0"/>
                  </a:lnTo>
                </a:path>
                <a:path w="3197225" h="2432050">
                  <a:moveTo>
                    <a:pt x="1739900" y="823849"/>
                  </a:moveTo>
                  <a:lnTo>
                    <a:pt x="3197225" y="823849"/>
                  </a:lnTo>
                </a:path>
                <a:path w="3197225" h="2432050">
                  <a:moveTo>
                    <a:pt x="0" y="1230249"/>
                  </a:moveTo>
                  <a:lnTo>
                    <a:pt x="1690624" y="1230249"/>
                  </a:lnTo>
                </a:path>
                <a:path w="3197225" h="2432050">
                  <a:moveTo>
                    <a:pt x="469900" y="1609725"/>
                  </a:moveTo>
                  <a:lnTo>
                    <a:pt x="2544699" y="1609725"/>
                  </a:lnTo>
                </a:path>
                <a:path w="3197225" h="2432050">
                  <a:moveTo>
                    <a:pt x="0" y="2431986"/>
                  </a:moveTo>
                  <a:lnTo>
                    <a:pt x="1690624" y="2431986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54044" y="4795520"/>
            <a:ext cx="144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18132" y="525780"/>
            <a:ext cx="5363210" cy="2420620"/>
            <a:chOff x="1818132" y="525780"/>
            <a:chExt cx="5363210" cy="24206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8132" y="525780"/>
              <a:ext cx="5362956" cy="24201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2526" y="551688"/>
              <a:ext cx="5153025" cy="22669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162292" y="1441145"/>
            <a:ext cx="1057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животных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7910" marR="5080" indent="-1045844">
              <a:lnSpc>
                <a:spcPct val="107600"/>
              </a:lnSpc>
              <a:spcBef>
                <a:spcPts val="100"/>
              </a:spcBef>
            </a:pPr>
            <a:r>
              <a:rPr dirty="0"/>
              <a:t>МОЖЕТ</a:t>
            </a:r>
            <a:r>
              <a:rPr spc="-45" dirty="0"/>
              <a:t> </a:t>
            </a:r>
            <a:r>
              <a:rPr dirty="0"/>
              <a:t>ЛИ</a:t>
            </a:r>
            <a:r>
              <a:rPr spc="-45" dirty="0"/>
              <a:t> </a:t>
            </a:r>
            <a:r>
              <a:rPr dirty="0"/>
              <a:t>ЗАГОЛОВОК</a:t>
            </a:r>
            <a:r>
              <a:rPr spc="-75" dirty="0"/>
              <a:t> </a:t>
            </a:r>
            <a:r>
              <a:rPr dirty="0"/>
              <a:t>3</a:t>
            </a:r>
            <a:r>
              <a:rPr spc="-35" dirty="0"/>
              <a:t> </a:t>
            </a:r>
            <a:r>
              <a:rPr spc="-10" dirty="0"/>
              <a:t>ПУНКТА </a:t>
            </a:r>
            <a:r>
              <a:rPr dirty="0"/>
              <a:t>ПЛАНА</a:t>
            </a:r>
            <a:r>
              <a:rPr spc="-65" dirty="0"/>
              <a:t> </a:t>
            </a:r>
            <a:r>
              <a:rPr dirty="0"/>
              <a:t>СОВПАДАТЬ</a:t>
            </a:r>
            <a:r>
              <a:rPr spc="-65" dirty="0"/>
              <a:t> </a:t>
            </a:r>
            <a:r>
              <a:rPr dirty="0"/>
              <a:t>С</a:t>
            </a:r>
            <a:r>
              <a:rPr spc="-20" dirty="0"/>
              <a:t> </a:t>
            </a:r>
            <a:r>
              <a:rPr spc="-25" dirty="0"/>
              <a:t>ГМ?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7781" y="6522211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27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54480" y="542544"/>
            <a:ext cx="9171940" cy="6006465"/>
            <a:chOff x="1554480" y="542544"/>
            <a:chExt cx="9171940" cy="6006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6951" y="931926"/>
              <a:ext cx="8658225" cy="19335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2" y="1699260"/>
              <a:ext cx="7379208" cy="4849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9850" y="1811337"/>
              <a:ext cx="7105650" cy="4625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40200" y="3794125"/>
              <a:ext cx="5946775" cy="2282825"/>
            </a:xfrm>
            <a:custGeom>
              <a:avLst/>
              <a:gdLst/>
              <a:ahLst/>
              <a:cxnLst/>
              <a:rect l="l" t="t" r="r" b="b"/>
              <a:pathLst>
                <a:path w="5946775" h="2282825">
                  <a:moveTo>
                    <a:pt x="734949" y="0"/>
                  </a:moveTo>
                  <a:lnTo>
                    <a:pt x="2817749" y="0"/>
                  </a:lnTo>
                </a:path>
                <a:path w="5946775" h="2282825">
                  <a:moveTo>
                    <a:pt x="5661025" y="0"/>
                  </a:moveTo>
                  <a:lnTo>
                    <a:pt x="5930900" y="0"/>
                  </a:lnTo>
                </a:path>
                <a:path w="5946775" h="2282825">
                  <a:moveTo>
                    <a:pt x="2662174" y="185674"/>
                  </a:moveTo>
                  <a:lnTo>
                    <a:pt x="3265424" y="185674"/>
                  </a:lnTo>
                </a:path>
                <a:path w="5946775" h="2282825">
                  <a:moveTo>
                    <a:pt x="5697474" y="441325"/>
                  </a:moveTo>
                  <a:lnTo>
                    <a:pt x="5946775" y="441325"/>
                  </a:lnTo>
                </a:path>
                <a:path w="5946775" h="2282825">
                  <a:moveTo>
                    <a:pt x="0" y="646049"/>
                  </a:moveTo>
                  <a:lnTo>
                    <a:pt x="807974" y="646049"/>
                  </a:lnTo>
                </a:path>
                <a:path w="5946775" h="2282825">
                  <a:moveTo>
                    <a:pt x="2136775" y="646049"/>
                  </a:moveTo>
                  <a:lnTo>
                    <a:pt x="2582799" y="646049"/>
                  </a:lnTo>
                </a:path>
                <a:path w="5946775" h="2282825">
                  <a:moveTo>
                    <a:pt x="0" y="1287399"/>
                  </a:moveTo>
                  <a:lnTo>
                    <a:pt x="807974" y="1287399"/>
                  </a:lnTo>
                </a:path>
                <a:path w="5946775" h="2282825">
                  <a:moveTo>
                    <a:pt x="2193925" y="1281049"/>
                  </a:moveTo>
                  <a:lnTo>
                    <a:pt x="2717800" y="1281049"/>
                  </a:lnTo>
                </a:path>
                <a:path w="5946775" h="2282825">
                  <a:moveTo>
                    <a:pt x="1550924" y="896874"/>
                  </a:moveTo>
                  <a:lnTo>
                    <a:pt x="2359025" y="896874"/>
                  </a:lnTo>
                </a:path>
                <a:path w="5946775" h="2282825">
                  <a:moveTo>
                    <a:pt x="5013325" y="1287399"/>
                  </a:moveTo>
                  <a:lnTo>
                    <a:pt x="5930900" y="1287399"/>
                  </a:lnTo>
                </a:path>
                <a:path w="5946775" h="2282825">
                  <a:moveTo>
                    <a:pt x="1155700" y="1892300"/>
                  </a:moveTo>
                  <a:lnTo>
                    <a:pt x="3360674" y="1892300"/>
                  </a:lnTo>
                </a:path>
                <a:path w="5946775" h="2282825">
                  <a:moveTo>
                    <a:pt x="817499" y="2282825"/>
                  </a:moveTo>
                  <a:lnTo>
                    <a:pt x="1735074" y="2282825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7820" y="542544"/>
              <a:ext cx="9029700" cy="16139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0474" y="623189"/>
              <a:ext cx="8724900" cy="14524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4480" y="2060447"/>
              <a:ext cx="9171432" cy="15803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7101" y="2078101"/>
              <a:ext cx="8886825" cy="1444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6795" y="262127"/>
            <a:ext cx="10395585" cy="6596380"/>
            <a:chOff x="1796795" y="262127"/>
            <a:chExt cx="10395585" cy="6596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3071" y="1699260"/>
              <a:ext cx="7379208" cy="4849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9850" y="1811337"/>
              <a:ext cx="7105650" cy="4625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40200" y="3794124"/>
              <a:ext cx="5946775" cy="646430"/>
            </a:xfrm>
            <a:custGeom>
              <a:avLst/>
              <a:gdLst/>
              <a:ahLst/>
              <a:cxnLst/>
              <a:rect l="l" t="t" r="r" b="b"/>
              <a:pathLst>
                <a:path w="5946775" h="646429">
                  <a:moveTo>
                    <a:pt x="734949" y="0"/>
                  </a:moveTo>
                  <a:lnTo>
                    <a:pt x="2817749" y="0"/>
                  </a:lnTo>
                </a:path>
                <a:path w="5946775" h="646429">
                  <a:moveTo>
                    <a:pt x="5661025" y="0"/>
                  </a:moveTo>
                  <a:lnTo>
                    <a:pt x="5930900" y="0"/>
                  </a:lnTo>
                </a:path>
                <a:path w="5946775" h="646429">
                  <a:moveTo>
                    <a:pt x="2662174" y="185674"/>
                  </a:moveTo>
                  <a:lnTo>
                    <a:pt x="3265424" y="185674"/>
                  </a:lnTo>
                </a:path>
                <a:path w="5946775" h="646429">
                  <a:moveTo>
                    <a:pt x="5697474" y="441325"/>
                  </a:moveTo>
                  <a:lnTo>
                    <a:pt x="5946775" y="441325"/>
                  </a:lnTo>
                </a:path>
                <a:path w="5946775" h="646429">
                  <a:moveTo>
                    <a:pt x="0" y="646049"/>
                  </a:moveTo>
                  <a:lnTo>
                    <a:pt x="807974" y="646049"/>
                  </a:lnTo>
                </a:path>
                <a:path w="5946775" h="646429">
                  <a:moveTo>
                    <a:pt x="2136775" y="646049"/>
                  </a:moveTo>
                  <a:lnTo>
                    <a:pt x="2582799" y="646049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6795" y="262127"/>
              <a:ext cx="8851392" cy="19080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8306" y="344550"/>
              <a:ext cx="8549386" cy="1743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1244" y="624840"/>
            <a:ext cx="10621010" cy="6233160"/>
            <a:chOff x="1571244" y="624840"/>
            <a:chExt cx="10621010" cy="6233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3072" y="1699259"/>
              <a:ext cx="7379208" cy="4849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9851" y="1811337"/>
              <a:ext cx="7105650" cy="4625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40201" y="3794125"/>
              <a:ext cx="5946775" cy="2282825"/>
            </a:xfrm>
            <a:custGeom>
              <a:avLst/>
              <a:gdLst/>
              <a:ahLst/>
              <a:cxnLst/>
              <a:rect l="l" t="t" r="r" b="b"/>
              <a:pathLst>
                <a:path w="5946775" h="2282825">
                  <a:moveTo>
                    <a:pt x="734949" y="0"/>
                  </a:moveTo>
                  <a:lnTo>
                    <a:pt x="2817749" y="0"/>
                  </a:lnTo>
                </a:path>
                <a:path w="5946775" h="2282825">
                  <a:moveTo>
                    <a:pt x="5661025" y="0"/>
                  </a:moveTo>
                  <a:lnTo>
                    <a:pt x="5930900" y="0"/>
                  </a:lnTo>
                </a:path>
                <a:path w="5946775" h="2282825">
                  <a:moveTo>
                    <a:pt x="2662174" y="185674"/>
                  </a:moveTo>
                  <a:lnTo>
                    <a:pt x="3265424" y="185674"/>
                  </a:lnTo>
                </a:path>
                <a:path w="5946775" h="2282825">
                  <a:moveTo>
                    <a:pt x="5697474" y="441325"/>
                  </a:moveTo>
                  <a:lnTo>
                    <a:pt x="5946775" y="441325"/>
                  </a:lnTo>
                </a:path>
                <a:path w="5946775" h="2282825">
                  <a:moveTo>
                    <a:pt x="0" y="646049"/>
                  </a:moveTo>
                  <a:lnTo>
                    <a:pt x="807974" y="646049"/>
                  </a:lnTo>
                </a:path>
                <a:path w="5946775" h="2282825">
                  <a:moveTo>
                    <a:pt x="2136775" y="646049"/>
                  </a:moveTo>
                  <a:lnTo>
                    <a:pt x="2582799" y="646049"/>
                  </a:lnTo>
                </a:path>
                <a:path w="5946775" h="2282825">
                  <a:moveTo>
                    <a:pt x="0" y="1287399"/>
                  </a:moveTo>
                  <a:lnTo>
                    <a:pt x="807974" y="1287399"/>
                  </a:lnTo>
                </a:path>
                <a:path w="5946775" h="2282825">
                  <a:moveTo>
                    <a:pt x="2193925" y="1281049"/>
                  </a:moveTo>
                  <a:lnTo>
                    <a:pt x="2717800" y="1281049"/>
                  </a:lnTo>
                </a:path>
                <a:path w="5946775" h="2282825">
                  <a:moveTo>
                    <a:pt x="1550924" y="896874"/>
                  </a:moveTo>
                  <a:lnTo>
                    <a:pt x="2359025" y="896874"/>
                  </a:lnTo>
                </a:path>
                <a:path w="5946775" h="2282825">
                  <a:moveTo>
                    <a:pt x="5013325" y="1287399"/>
                  </a:moveTo>
                  <a:lnTo>
                    <a:pt x="5930900" y="1287399"/>
                  </a:lnTo>
                </a:path>
                <a:path w="5946775" h="2282825">
                  <a:moveTo>
                    <a:pt x="1155700" y="1892300"/>
                  </a:moveTo>
                  <a:lnTo>
                    <a:pt x="3360674" y="1892300"/>
                  </a:lnTo>
                </a:path>
                <a:path w="5946775" h="2282825">
                  <a:moveTo>
                    <a:pt x="817499" y="2282825"/>
                  </a:moveTo>
                  <a:lnTo>
                    <a:pt x="1735074" y="2282825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1244" y="624840"/>
              <a:ext cx="8857488" cy="17769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2247" y="707009"/>
              <a:ext cx="8555355" cy="16125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3467100"/>
            </a:xfrm>
            <a:custGeom>
              <a:avLst/>
              <a:gdLst/>
              <a:ahLst/>
              <a:cxnLst/>
              <a:rect l="l" t="t" r="r" b="b"/>
              <a:pathLst>
                <a:path w="12192000" h="3467100">
                  <a:moveTo>
                    <a:pt x="0" y="3466719"/>
                  </a:moveTo>
                  <a:lnTo>
                    <a:pt x="12191939" y="3466719"/>
                  </a:lnTo>
                  <a:lnTo>
                    <a:pt x="12191939" y="0"/>
                  </a:lnTo>
                  <a:lnTo>
                    <a:pt x="0" y="0"/>
                  </a:lnTo>
                  <a:lnTo>
                    <a:pt x="0" y="3466719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344" y="420433"/>
              <a:ext cx="11305540" cy="6026785"/>
            </a:xfrm>
            <a:custGeom>
              <a:avLst/>
              <a:gdLst/>
              <a:ahLst/>
              <a:cxnLst/>
              <a:rect l="l" t="t" r="r" b="b"/>
              <a:pathLst>
                <a:path w="11305540" h="6026785">
                  <a:moveTo>
                    <a:pt x="11305286" y="0"/>
                  </a:moveTo>
                  <a:lnTo>
                    <a:pt x="0" y="0"/>
                  </a:lnTo>
                  <a:lnTo>
                    <a:pt x="0" y="6026784"/>
                  </a:lnTo>
                  <a:lnTo>
                    <a:pt x="11305286" y="6026784"/>
                  </a:lnTo>
                  <a:lnTo>
                    <a:pt x="11305286" y="0"/>
                  </a:lnTo>
                  <a:close/>
                </a:path>
              </a:pathLst>
            </a:custGeom>
            <a:solidFill>
              <a:srgbClr val="FCF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0851" y="4055364"/>
              <a:ext cx="3382645" cy="2802890"/>
            </a:xfrm>
            <a:custGeom>
              <a:avLst/>
              <a:gdLst/>
              <a:ahLst/>
              <a:cxnLst/>
              <a:rect l="l" t="t" r="r" b="b"/>
              <a:pathLst>
                <a:path w="3382645" h="2802890">
                  <a:moveTo>
                    <a:pt x="3382478" y="0"/>
                  </a:moveTo>
                  <a:lnTo>
                    <a:pt x="0" y="2802634"/>
                  </a:lnTo>
                  <a:lnTo>
                    <a:pt x="3382478" y="2802634"/>
                  </a:lnTo>
                  <a:lnTo>
                    <a:pt x="3382478" y="0"/>
                  </a:lnTo>
                  <a:close/>
                </a:path>
              </a:pathLst>
            </a:custGeom>
            <a:solidFill>
              <a:srgbClr val="ECEDD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63797"/>
              <a:ext cx="435609" cy="3394710"/>
            </a:xfrm>
            <a:custGeom>
              <a:avLst/>
              <a:gdLst/>
              <a:ahLst/>
              <a:cxnLst/>
              <a:rect l="l" t="t" r="r" b="b"/>
              <a:pathLst>
                <a:path w="435609" h="3394709">
                  <a:moveTo>
                    <a:pt x="435241" y="0"/>
                  </a:moveTo>
                  <a:lnTo>
                    <a:pt x="0" y="523620"/>
                  </a:lnTo>
                  <a:lnTo>
                    <a:pt x="0" y="3394201"/>
                  </a:lnTo>
                  <a:lnTo>
                    <a:pt x="435241" y="3394201"/>
                  </a:lnTo>
                  <a:lnTo>
                    <a:pt x="435241" y="0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0493" y="500583"/>
            <a:ext cx="10204450" cy="217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51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Постановление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Правительства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РФ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от</a:t>
            </a:r>
            <a:r>
              <a:rPr sz="22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30.04.2024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г.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№</a:t>
            </a:r>
            <a:r>
              <a:rPr sz="22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556</a:t>
            </a:r>
            <a:endParaRPr sz="2200">
              <a:latin typeface="Arial Black"/>
              <a:cs typeface="Arial Black"/>
            </a:endParaRPr>
          </a:p>
          <a:p>
            <a:pPr marL="12700" marR="647700">
              <a:lnSpc>
                <a:spcPts val="2380"/>
              </a:lnSpc>
              <a:spcBef>
                <a:spcPts val="165"/>
              </a:spcBef>
            </a:pP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«Об</a:t>
            </a:r>
            <a:r>
              <a:rPr sz="2200" spc="-6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утверждении</a:t>
            </a:r>
            <a:r>
              <a:rPr sz="22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перечня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мероприятий</a:t>
            </a:r>
            <a:r>
              <a:rPr sz="22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r>
              <a:rPr sz="22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оценке</a:t>
            </a:r>
            <a:r>
              <a:rPr sz="2200" spc="-7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F2C8F"/>
                </a:solidFill>
                <a:latin typeface="Arial Black"/>
                <a:cs typeface="Arial Black"/>
              </a:rPr>
              <a:t>качества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образования</a:t>
            </a:r>
            <a:r>
              <a:rPr sz="2200" spc="-7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и</a:t>
            </a:r>
            <a:r>
              <a:rPr sz="22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Правил</a:t>
            </a:r>
            <a:r>
              <a:rPr sz="22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проведения</a:t>
            </a:r>
            <a:r>
              <a:rPr sz="22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мероприятий</a:t>
            </a:r>
            <a:r>
              <a:rPr sz="22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r>
              <a:rPr sz="22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F2C8F"/>
                </a:solidFill>
                <a:latin typeface="Arial Black"/>
                <a:cs typeface="Arial Black"/>
              </a:rPr>
              <a:t>оценке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качества</a:t>
            </a:r>
            <a:r>
              <a:rPr sz="2200" spc="-1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F2C8F"/>
                </a:solidFill>
                <a:latin typeface="Arial Black"/>
                <a:cs typeface="Arial Black"/>
              </a:rPr>
              <a:t>образования»</a:t>
            </a:r>
            <a:endParaRPr sz="2200">
              <a:latin typeface="Arial Black"/>
              <a:cs typeface="Arial Black"/>
            </a:endParaRPr>
          </a:p>
          <a:p>
            <a:pPr marL="12700" marR="5080">
              <a:lnSpc>
                <a:spcPts val="2380"/>
              </a:lnSpc>
              <a:spcBef>
                <a:spcPts val="2365"/>
              </a:spcBef>
            </a:pP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Вступает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силу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1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сентября</a:t>
            </a:r>
            <a:r>
              <a:rPr sz="22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2024</a:t>
            </a:r>
            <a:r>
              <a:rPr sz="22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года</a:t>
            </a:r>
            <a:r>
              <a:rPr sz="22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и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действует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до</a:t>
            </a:r>
            <a:r>
              <a:rPr sz="22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1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F2C8F"/>
                </a:solidFill>
                <a:latin typeface="Arial Black"/>
                <a:cs typeface="Arial Black"/>
              </a:rPr>
              <a:t>сентября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2027</a:t>
            </a:r>
            <a:r>
              <a:rPr sz="2200" spc="-20" dirty="0">
                <a:solidFill>
                  <a:srgbClr val="1F2C8F"/>
                </a:solidFill>
                <a:latin typeface="Arial Black"/>
                <a:cs typeface="Arial Black"/>
              </a:rPr>
              <a:t> года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493" y="3519042"/>
            <a:ext cx="10361295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Письмо</a:t>
            </a:r>
            <a:r>
              <a:rPr sz="22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Рособрнадзора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от</a:t>
            </a:r>
            <a:r>
              <a:rPr sz="22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27.06.2024</a:t>
            </a:r>
            <a:r>
              <a:rPr sz="22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г.</a:t>
            </a:r>
            <a:r>
              <a:rPr sz="2200" spc="-2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№</a:t>
            </a:r>
            <a:r>
              <a:rPr sz="2200" spc="-1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02-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168</a:t>
            </a:r>
            <a:endParaRPr sz="2200">
              <a:latin typeface="Arial Black"/>
              <a:cs typeface="Arial Black"/>
            </a:endParaRPr>
          </a:p>
          <a:p>
            <a:pPr marL="12700">
              <a:lnSpc>
                <a:spcPts val="2510"/>
              </a:lnSpc>
              <a:spcBef>
                <a:spcPts val="2110"/>
              </a:spcBef>
            </a:pP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Приложение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№</a:t>
            </a:r>
            <a:r>
              <a:rPr sz="22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2</a:t>
            </a:r>
            <a:r>
              <a:rPr sz="22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F2C8F"/>
                </a:solidFill>
                <a:latin typeface="Arial Black"/>
                <a:cs typeface="Arial Black"/>
              </a:rPr>
              <a:t>«Методические</a:t>
            </a:r>
            <a:r>
              <a:rPr sz="22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рекомендации</a:t>
            </a:r>
            <a:r>
              <a:rPr sz="22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r>
              <a:rPr sz="22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подготовке</a:t>
            </a:r>
            <a:r>
              <a:rPr sz="2200" spc="-6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50" dirty="0">
                <a:solidFill>
                  <a:srgbClr val="1F2C8F"/>
                </a:solidFill>
                <a:latin typeface="Arial Black"/>
                <a:cs typeface="Arial Black"/>
              </a:rPr>
              <a:t>и</a:t>
            </a:r>
            <a:endParaRPr sz="2200">
              <a:latin typeface="Arial Black"/>
              <a:cs typeface="Arial Black"/>
            </a:endParaRPr>
          </a:p>
          <a:p>
            <a:pPr marL="12700" marR="798195">
              <a:lnSpc>
                <a:spcPts val="2380"/>
              </a:lnSpc>
              <a:spcBef>
                <a:spcPts val="165"/>
              </a:spcBef>
            </a:pP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проведению</a:t>
            </a:r>
            <a:r>
              <a:rPr sz="22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ВПР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22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ОО,</a:t>
            </a:r>
            <a:r>
              <a:rPr sz="22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осуществляющих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F2C8F"/>
                </a:solidFill>
                <a:latin typeface="Arial Black"/>
                <a:cs typeface="Arial Black"/>
              </a:rPr>
              <a:t>образовательную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деятельность</a:t>
            </a:r>
            <a:r>
              <a:rPr sz="2200" spc="-8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r>
              <a:rPr sz="22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образовательным</a:t>
            </a:r>
            <a:r>
              <a:rPr sz="2200" spc="-8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программам</a:t>
            </a:r>
            <a:r>
              <a:rPr sz="2200" spc="-7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F2C8F"/>
                </a:solidFill>
                <a:latin typeface="Arial Black"/>
                <a:cs typeface="Arial Black"/>
              </a:rPr>
              <a:t>начального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общего,…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22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2024/2025</a:t>
            </a:r>
            <a:r>
              <a:rPr sz="22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1F2C8F"/>
                </a:solidFill>
                <a:latin typeface="Arial Black"/>
                <a:cs typeface="Arial Black"/>
              </a:rPr>
              <a:t>учебном</a:t>
            </a:r>
            <a:r>
              <a:rPr sz="2200" spc="-1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F2C8F"/>
                </a:solidFill>
                <a:latin typeface="Arial Black"/>
                <a:cs typeface="Arial Black"/>
              </a:rPr>
              <a:t>году»</a:t>
            </a:r>
            <a:endParaRPr sz="2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0575" y="667512"/>
            <a:ext cx="10631805" cy="6190615"/>
            <a:chOff x="1560575" y="667512"/>
            <a:chExt cx="10631805" cy="619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3071" y="1699259"/>
              <a:ext cx="7379208" cy="4849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9850" y="1811337"/>
              <a:ext cx="7105650" cy="4625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40200" y="3794125"/>
              <a:ext cx="5946775" cy="2282825"/>
            </a:xfrm>
            <a:custGeom>
              <a:avLst/>
              <a:gdLst/>
              <a:ahLst/>
              <a:cxnLst/>
              <a:rect l="l" t="t" r="r" b="b"/>
              <a:pathLst>
                <a:path w="5946775" h="2282825">
                  <a:moveTo>
                    <a:pt x="734949" y="0"/>
                  </a:moveTo>
                  <a:lnTo>
                    <a:pt x="2817749" y="0"/>
                  </a:lnTo>
                </a:path>
                <a:path w="5946775" h="2282825">
                  <a:moveTo>
                    <a:pt x="5661025" y="0"/>
                  </a:moveTo>
                  <a:lnTo>
                    <a:pt x="5930900" y="0"/>
                  </a:lnTo>
                </a:path>
                <a:path w="5946775" h="2282825">
                  <a:moveTo>
                    <a:pt x="2662174" y="185674"/>
                  </a:moveTo>
                  <a:lnTo>
                    <a:pt x="3265424" y="185674"/>
                  </a:lnTo>
                </a:path>
                <a:path w="5946775" h="2282825">
                  <a:moveTo>
                    <a:pt x="5697474" y="441325"/>
                  </a:moveTo>
                  <a:lnTo>
                    <a:pt x="5946775" y="441325"/>
                  </a:lnTo>
                </a:path>
                <a:path w="5946775" h="2282825">
                  <a:moveTo>
                    <a:pt x="0" y="646049"/>
                  </a:moveTo>
                  <a:lnTo>
                    <a:pt x="807974" y="646049"/>
                  </a:lnTo>
                </a:path>
                <a:path w="5946775" h="2282825">
                  <a:moveTo>
                    <a:pt x="2136775" y="646049"/>
                  </a:moveTo>
                  <a:lnTo>
                    <a:pt x="2582799" y="646049"/>
                  </a:lnTo>
                </a:path>
                <a:path w="5946775" h="2282825">
                  <a:moveTo>
                    <a:pt x="0" y="1287399"/>
                  </a:moveTo>
                  <a:lnTo>
                    <a:pt x="807974" y="1287399"/>
                  </a:lnTo>
                </a:path>
                <a:path w="5946775" h="2282825">
                  <a:moveTo>
                    <a:pt x="2193925" y="1281049"/>
                  </a:moveTo>
                  <a:lnTo>
                    <a:pt x="2717800" y="1281049"/>
                  </a:lnTo>
                </a:path>
                <a:path w="5946775" h="2282825">
                  <a:moveTo>
                    <a:pt x="1550924" y="896874"/>
                  </a:moveTo>
                  <a:lnTo>
                    <a:pt x="2359025" y="896874"/>
                  </a:lnTo>
                </a:path>
                <a:path w="5946775" h="2282825">
                  <a:moveTo>
                    <a:pt x="5013325" y="1287399"/>
                  </a:moveTo>
                  <a:lnTo>
                    <a:pt x="5930900" y="1287399"/>
                  </a:lnTo>
                </a:path>
                <a:path w="5946775" h="2282825">
                  <a:moveTo>
                    <a:pt x="1155700" y="1892300"/>
                  </a:moveTo>
                  <a:lnTo>
                    <a:pt x="3360674" y="1892300"/>
                  </a:lnTo>
                </a:path>
                <a:path w="5946775" h="2282825">
                  <a:moveTo>
                    <a:pt x="817499" y="2282825"/>
                  </a:moveTo>
                  <a:lnTo>
                    <a:pt x="1735074" y="2282825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0575" y="667512"/>
              <a:ext cx="8846820" cy="1726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1197" y="749046"/>
              <a:ext cx="8545449" cy="15638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2872" y="667512"/>
            <a:ext cx="10549255" cy="6190615"/>
            <a:chOff x="1642872" y="667512"/>
            <a:chExt cx="10549255" cy="619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3072" y="1699259"/>
              <a:ext cx="7379208" cy="4849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9851" y="1811337"/>
              <a:ext cx="7105650" cy="46259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8536" y="3709416"/>
              <a:ext cx="2255519" cy="1691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40201" y="3794125"/>
              <a:ext cx="5946775" cy="2282825"/>
            </a:xfrm>
            <a:custGeom>
              <a:avLst/>
              <a:gdLst/>
              <a:ahLst/>
              <a:cxnLst/>
              <a:rect l="l" t="t" r="r" b="b"/>
              <a:pathLst>
                <a:path w="5946775" h="2282825">
                  <a:moveTo>
                    <a:pt x="734949" y="0"/>
                  </a:moveTo>
                  <a:lnTo>
                    <a:pt x="2817749" y="0"/>
                  </a:lnTo>
                </a:path>
                <a:path w="5946775" h="2282825">
                  <a:moveTo>
                    <a:pt x="5661025" y="0"/>
                  </a:moveTo>
                  <a:lnTo>
                    <a:pt x="5930900" y="0"/>
                  </a:lnTo>
                </a:path>
                <a:path w="5946775" h="2282825">
                  <a:moveTo>
                    <a:pt x="2662174" y="185674"/>
                  </a:moveTo>
                  <a:lnTo>
                    <a:pt x="3265424" y="185674"/>
                  </a:lnTo>
                </a:path>
                <a:path w="5946775" h="2282825">
                  <a:moveTo>
                    <a:pt x="5697474" y="441325"/>
                  </a:moveTo>
                  <a:lnTo>
                    <a:pt x="5946775" y="441325"/>
                  </a:lnTo>
                </a:path>
                <a:path w="5946775" h="2282825">
                  <a:moveTo>
                    <a:pt x="0" y="646049"/>
                  </a:moveTo>
                  <a:lnTo>
                    <a:pt x="807974" y="646049"/>
                  </a:lnTo>
                </a:path>
                <a:path w="5946775" h="2282825">
                  <a:moveTo>
                    <a:pt x="2136775" y="646049"/>
                  </a:moveTo>
                  <a:lnTo>
                    <a:pt x="2582799" y="646049"/>
                  </a:lnTo>
                </a:path>
                <a:path w="5946775" h="2282825">
                  <a:moveTo>
                    <a:pt x="0" y="1287399"/>
                  </a:moveTo>
                  <a:lnTo>
                    <a:pt x="807974" y="1287399"/>
                  </a:lnTo>
                </a:path>
                <a:path w="5946775" h="2282825">
                  <a:moveTo>
                    <a:pt x="2193925" y="1281049"/>
                  </a:moveTo>
                  <a:lnTo>
                    <a:pt x="2717800" y="1281049"/>
                  </a:lnTo>
                </a:path>
                <a:path w="5946775" h="2282825">
                  <a:moveTo>
                    <a:pt x="1550924" y="896874"/>
                  </a:moveTo>
                  <a:lnTo>
                    <a:pt x="2359025" y="896874"/>
                  </a:lnTo>
                </a:path>
                <a:path w="5946775" h="2282825">
                  <a:moveTo>
                    <a:pt x="5013325" y="1287399"/>
                  </a:moveTo>
                  <a:lnTo>
                    <a:pt x="5930900" y="1287399"/>
                  </a:lnTo>
                </a:path>
                <a:path w="5946775" h="2282825">
                  <a:moveTo>
                    <a:pt x="1155700" y="1892300"/>
                  </a:moveTo>
                  <a:lnTo>
                    <a:pt x="3360674" y="1892300"/>
                  </a:lnTo>
                </a:path>
                <a:path w="5946775" h="2282825">
                  <a:moveTo>
                    <a:pt x="817499" y="2282825"/>
                  </a:moveTo>
                  <a:lnTo>
                    <a:pt x="1735074" y="2282825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2872" y="667512"/>
              <a:ext cx="8584692" cy="18806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1843" y="750824"/>
              <a:ext cx="8286750" cy="17145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6692" y="661416"/>
            <a:ext cx="10465435" cy="6196965"/>
            <a:chOff x="1726692" y="661416"/>
            <a:chExt cx="10465435" cy="6196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3072" y="1699260"/>
              <a:ext cx="7379208" cy="4849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9851" y="1811337"/>
              <a:ext cx="7105650" cy="4625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40201" y="3794125"/>
              <a:ext cx="5946775" cy="2282825"/>
            </a:xfrm>
            <a:custGeom>
              <a:avLst/>
              <a:gdLst/>
              <a:ahLst/>
              <a:cxnLst/>
              <a:rect l="l" t="t" r="r" b="b"/>
              <a:pathLst>
                <a:path w="5946775" h="2282825">
                  <a:moveTo>
                    <a:pt x="734949" y="0"/>
                  </a:moveTo>
                  <a:lnTo>
                    <a:pt x="2817749" y="0"/>
                  </a:lnTo>
                </a:path>
                <a:path w="5946775" h="2282825">
                  <a:moveTo>
                    <a:pt x="5661025" y="0"/>
                  </a:moveTo>
                  <a:lnTo>
                    <a:pt x="5930900" y="0"/>
                  </a:lnTo>
                </a:path>
                <a:path w="5946775" h="2282825">
                  <a:moveTo>
                    <a:pt x="2662174" y="185674"/>
                  </a:moveTo>
                  <a:lnTo>
                    <a:pt x="3265424" y="185674"/>
                  </a:lnTo>
                </a:path>
                <a:path w="5946775" h="2282825">
                  <a:moveTo>
                    <a:pt x="5697474" y="441325"/>
                  </a:moveTo>
                  <a:lnTo>
                    <a:pt x="5946775" y="441325"/>
                  </a:lnTo>
                </a:path>
                <a:path w="5946775" h="2282825">
                  <a:moveTo>
                    <a:pt x="0" y="646049"/>
                  </a:moveTo>
                  <a:lnTo>
                    <a:pt x="807974" y="646049"/>
                  </a:lnTo>
                </a:path>
                <a:path w="5946775" h="2282825">
                  <a:moveTo>
                    <a:pt x="2136775" y="646049"/>
                  </a:moveTo>
                  <a:lnTo>
                    <a:pt x="2582799" y="646049"/>
                  </a:lnTo>
                </a:path>
                <a:path w="5946775" h="2282825">
                  <a:moveTo>
                    <a:pt x="0" y="1287399"/>
                  </a:moveTo>
                  <a:lnTo>
                    <a:pt x="807974" y="1287399"/>
                  </a:lnTo>
                </a:path>
                <a:path w="5946775" h="2282825">
                  <a:moveTo>
                    <a:pt x="2193925" y="1281049"/>
                  </a:moveTo>
                  <a:lnTo>
                    <a:pt x="2717800" y="1281049"/>
                  </a:lnTo>
                </a:path>
                <a:path w="5946775" h="2282825">
                  <a:moveTo>
                    <a:pt x="1550924" y="896874"/>
                  </a:moveTo>
                  <a:lnTo>
                    <a:pt x="2359025" y="896874"/>
                  </a:lnTo>
                </a:path>
                <a:path w="5946775" h="2282825">
                  <a:moveTo>
                    <a:pt x="5013325" y="1287399"/>
                  </a:moveTo>
                  <a:lnTo>
                    <a:pt x="5930900" y="1287399"/>
                  </a:lnTo>
                </a:path>
                <a:path w="5946775" h="2282825">
                  <a:moveTo>
                    <a:pt x="1155700" y="1892300"/>
                  </a:moveTo>
                  <a:lnTo>
                    <a:pt x="3360674" y="1892300"/>
                  </a:lnTo>
                </a:path>
                <a:path w="5946775" h="2282825">
                  <a:moveTo>
                    <a:pt x="817499" y="2282825"/>
                  </a:moveTo>
                  <a:lnTo>
                    <a:pt x="1735074" y="2282825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6692" y="661416"/>
              <a:ext cx="8328659" cy="1932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23" y="744347"/>
              <a:ext cx="8036306" cy="176580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037" rIns="0" bIns="0" rtlCol="0">
            <a:spAutoFit/>
          </a:bodyPr>
          <a:lstStyle/>
          <a:p>
            <a:pPr marL="3699510">
              <a:lnSpc>
                <a:spcPct val="100000"/>
              </a:lnSpc>
              <a:spcBef>
                <a:spcPts val="105"/>
              </a:spcBef>
            </a:pPr>
            <a:r>
              <a:rPr dirty="0"/>
              <a:t>1</a:t>
            </a:r>
            <a:r>
              <a:rPr spc="-25" dirty="0"/>
              <a:t> </a:t>
            </a:r>
            <a:r>
              <a:rPr spc="-20" dirty="0"/>
              <a:t>БАЛЛ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49067" y="294131"/>
            <a:ext cx="8563610" cy="6019800"/>
            <a:chOff x="2449067" y="294131"/>
            <a:chExt cx="8563610" cy="6019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9067" y="2869692"/>
              <a:ext cx="8563356" cy="34442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6895" y="2967621"/>
              <a:ext cx="8267700" cy="3248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6811" y="294131"/>
              <a:ext cx="8087868" cy="15620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0321" y="373634"/>
              <a:ext cx="7800975" cy="14033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6143" y="1652015"/>
              <a:ext cx="8087868" cy="1392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399" y="1729359"/>
              <a:ext cx="7800975" cy="1238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255" y="312420"/>
            <a:ext cx="10525125" cy="6545580"/>
            <a:chOff x="1667255" y="312420"/>
            <a:chExt cx="10525125" cy="6545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7547" y="2578608"/>
              <a:ext cx="8564880" cy="3444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6391" y="2676359"/>
              <a:ext cx="8267700" cy="32480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255" y="312420"/>
              <a:ext cx="8666988" cy="24521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5972" y="400812"/>
              <a:ext cx="8368410" cy="22755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6672" y="361188"/>
            <a:ext cx="10625455" cy="6497320"/>
            <a:chOff x="1566672" y="361188"/>
            <a:chExt cx="10625455" cy="6497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2619755"/>
              <a:ext cx="8563356" cy="3444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0301" y="2718409"/>
              <a:ext cx="8267700" cy="32480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672" y="361188"/>
              <a:ext cx="9058656" cy="2343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9961" y="448945"/>
              <a:ext cx="8751950" cy="2168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60" y="198120"/>
            <a:ext cx="10378440" cy="6659880"/>
            <a:chOff x="1813560" y="198120"/>
            <a:chExt cx="10378440" cy="6659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60" y="2519171"/>
              <a:ext cx="8564880" cy="3444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150" y="2617787"/>
              <a:ext cx="8267700" cy="32480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7088" y="198120"/>
              <a:ext cx="8531352" cy="23530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5678" y="284988"/>
              <a:ext cx="8234172" cy="2178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60" y="2820923"/>
            <a:ext cx="10378440" cy="4037329"/>
            <a:chOff x="1813560" y="2820923"/>
            <a:chExt cx="10378440" cy="40373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60" y="2820923"/>
              <a:ext cx="8564880" cy="3444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150" y="2919412"/>
              <a:ext cx="8267700" cy="32480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20925" y="5184775"/>
              <a:ext cx="687705" cy="271780"/>
            </a:xfrm>
            <a:custGeom>
              <a:avLst/>
              <a:gdLst/>
              <a:ahLst/>
              <a:cxnLst/>
              <a:rect l="l" t="t" r="r" b="b"/>
              <a:pathLst>
                <a:path w="687705" h="271779">
                  <a:moveTo>
                    <a:pt x="0" y="0"/>
                  </a:moveTo>
                  <a:lnTo>
                    <a:pt x="498475" y="0"/>
                  </a:lnTo>
                </a:path>
                <a:path w="687705" h="271779">
                  <a:moveTo>
                    <a:pt x="0" y="271525"/>
                  </a:moveTo>
                  <a:lnTo>
                    <a:pt x="687451" y="271525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883664" y="826008"/>
            <a:ext cx="8425180" cy="1511935"/>
            <a:chOff x="1883664" y="826008"/>
            <a:chExt cx="8425180" cy="15119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3664" y="826008"/>
              <a:ext cx="8424672" cy="15118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0222" y="905510"/>
              <a:ext cx="8131556" cy="1352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9448" y="786383"/>
            <a:ext cx="10513060" cy="6071870"/>
            <a:chOff x="1679448" y="786383"/>
            <a:chExt cx="10513060" cy="6071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60" y="3240023"/>
              <a:ext cx="8564880" cy="3444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150" y="3338512"/>
              <a:ext cx="8267700" cy="32480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20925" y="5594349"/>
              <a:ext cx="687705" cy="271780"/>
            </a:xfrm>
            <a:custGeom>
              <a:avLst/>
              <a:gdLst/>
              <a:ahLst/>
              <a:cxnLst/>
              <a:rect l="l" t="t" r="r" b="b"/>
              <a:pathLst>
                <a:path w="687705" h="271779">
                  <a:moveTo>
                    <a:pt x="0" y="0"/>
                  </a:moveTo>
                  <a:lnTo>
                    <a:pt x="498475" y="0"/>
                  </a:lnTo>
                </a:path>
                <a:path w="687705" h="271779">
                  <a:moveTo>
                    <a:pt x="0" y="271462"/>
                  </a:moveTo>
                  <a:lnTo>
                    <a:pt x="687451" y="271462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9448" y="786383"/>
              <a:ext cx="8833104" cy="2474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832" y="875156"/>
              <a:ext cx="8530336" cy="22983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8401" y="2814701"/>
            <a:ext cx="10253980" cy="4043679"/>
            <a:chOff x="1938401" y="2814701"/>
            <a:chExt cx="10253980" cy="40436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2912" y="2839212"/>
              <a:ext cx="8317992" cy="2183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8401" y="2814701"/>
              <a:ext cx="8315325" cy="218122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766951" y="1224025"/>
            <a:ext cx="8684895" cy="1522730"/>
            <a:chOff x="1766951" y="1224025"/>
            <a:chExt cx="8684895" cy="15227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700" y="1248155"/>
              <a:ext cx="8660892" cy="1498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6951" y="1224025"/>
              <a:ext cx="8658225" cy="1495425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301875" y="4327525"/>
            <a:ext cx="1313180" cy="0"/>
          </a:xfrm>
          <a:custGeom>
            <a:avLst/>
            <a:gdLst/>
            <a:ahLst/>
            <a:cxnLst/>
            <a:rect l="l" t="t" r="r" b="b"/>
            <a:pathLst>
              <a:path w="1313179">
                <a:moveTo>
                  <a:pt x="0" y="0"/>
                </a:moveTo>
                <a:lnTo>
                  <a:pt x="1312926" y="0"/>
                </a:lnTo>
              </a:path>
            </a:pathLst>
          </a:custGeom>
          <a:ln w="38100">
            <a:solidFill>
              <a:srgbClr val="F5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1875" y="4606925"/>
            <a:ext cx="1793875" cy="0"/>
          </a:xfrm>
          <a:custGeom>
            <a:avLst/>
            <a:gdLst/>
            <a:ahLst/>
            <a:cxnLst/>
            <a:rect l="l" t="t" r="r" b="b"/>
            <a:pathLst>
              <a:path w="1793875">
                <a:moveTo>
                  <a:pt x="0" y="0"/>
                </a:moveTo>
                <a:lnTo>
                  <a:pt x="1793875" y="0"/>
                </a:lnTo>
              </a:path>
            </a:pathLst>
          </a:custGeom>
          <a:ln w="38100">
            <a:solidFill>
              <a:srgbClr val="F5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6951" y="1224025"/>
            <a:ext cx="8401050" cy="133667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3467100"/>
            </a:xfrm>
            <a:custGeom>
              <a:avLst/>
              <a:gdLst/>
              <a:ahLst/>
              <a:cxnLst/>
              <a:rect l="l" t="t" r="r" b="b"/>
              <a:pathLst>
                <a:path w="12192000" h="3467100">
                  <a:moveTo>
                    <a:pt x="0" y="3466719"/>
                  </a:moveTo>
                  <a:lnTo>
                    <a:pt x="12191939" y="3466719"/>
                  </a:lnTo>
                  <a:lnTo>
                    <a:pt x="12191939" y="0"/>
                  </a:lnTo>
                  <a:lnTo>
                    <a:pt x="0" y="0"/>
                  </a:lnTo>
                  <a:lnTo>
                    <a:pt x="0" y="3466719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344" y="420433"/>
              <a:ext cx="11305540" cy="6026785"/>
            </a:xfrm>
            <a:custGeom>
              <a:avLst/>
              <a:gdLst/>
              <a:ahLst/>
              <a:cxnLst/>
              <a:rect l="l" t="t" r="r" b="b"/>
              <a:pathLst>
                <a:path w="11305540" h="6026785">
                  <a:moveTo>
                    <a:pt x="11305286" y="0"/>
                  </a:moveTo>
                  <a:lnTo>
                    <a:pt x="0" y="0"/>
                  </a:lnTo>
                  <a:lnTo>
                    <a:pt x="0" y="6026784"/>
                  </a:lnTo>
                  <a:lnTo>
                    <a:pt x="11305286" y="6026784"/>
                  </a:lnTo>
                  <a:lnTo>
                    <a:pt x="11305286" y="0"/>
                  </a:lnTo>
                  <a:close/>
                </a:path>
              </a:pathLst>
            </a:custGeom>
            <a:solidFill>
              <a:srgbClr val="FCF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0851" y="4055364"/>
              <a:ext cx="3382645" cy="2802890"/>
            </a:xfrm>
            <a:custGeom>
              <a:avLst/>
              <a:gdLst/>
              <a:ahLst/>
              <a:cxnLst/>
              <a:rect l="l" t="t" r="r" b="b"/>
              <a:pathLst>
                <a:path w="3382645" h="2802890">
                  <a:moveTo>
                    <a:pt x="3382478" y="0"/>
                  </a:moveTo>
                  <a:lnTo>
                    <a:pt x="0" y="2802634"/>
                  </a:lnTo>
                  <a:lnTo>
                    <a:pt x="3382478" y="2802634"/>
                  </a:lnTo>
                  <a:lnTo>
                    <a:pt x="3382478" y="0"/>
                  </a:lnTo>
                  <a:close/>
                </a:path>
              </a:pathLst>
            </a:custGeom>
            <a:solidFill>
              <a:srgbClr val="ECEDD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63797"/>
              <a:ext cx="435609" cy="3394710"/>
            </a:xfrm>
            <a:custGeom>
              <a:avLst/>
              <a:gdLst/>
              <a:ahLst/>
              <a:cxnLst/>
              <a:rect l="l" t="t" r="r" b="b"/>
              <a:pathLst>
                <a:path w="435609" h="3394709">
                  <a:moveTo>
                    <a:pt x="435241" y="0"/>
                  </a:moveTo>
                  <a:lnTo>
                    <a:pt x="0" y="523620"/>
                  </a:lnTo>
                  <a:lnTo>
                    <a:pt x="0" y="3394201"/>
                  </a:lnTo>
                  <a:lnTo>
                    <a:pt x="435241" y="3394201"/>
                  </a:lnTo>
                  <a:lnTo>
                    <a:pt x="435241" y="0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1285" y="400049"/>
              <a:ext cx="5789675" cy="645794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86460" y="2219705"/>
            <a:ext cx="472630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50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ПРИКАЗ</a:t>
            </a:r>
            <a:r>
              <a:rPr sz="1800" spc="-9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РОСОБРНАДЗОРА</a:t>
            </a:r>
            <a:r>
              <a:rPr sz="1800" spc="-8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ОТ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13.05.24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№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1008</a:t>
            </a:r>
            <a:r>
              <a:rPr sz="1800" spc="-1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«ОБ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 УТВЕРЖДЕНИИ</a:t>
            </a:r>
            <a:endParaRPr sz="1800">
              <a:latin typeface="Arial Black"/>
              <a:cs typeface="Arial Black"/>
            </a:endParaRPr>
          </a:p>
          <a:p>
            <a:pPr marL="12700" marR="125730">
              <a:lnSpc>
                <a:spcPct val="100000"/>
              </a:lnSpc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СОСТАВА</a:t>
            </a:r>
            <a:r>
              <a:rPr sz="1800" spc="-7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УЧАСТНИКОВ,</a:t>
            </a:r>
            <a:r>
              <a:rPr sz="18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СРОКОВ</a:t>
            </a:r>
            <a:r>
              <a:rPr sz="1800" spc="-50" dirty="0">
                <a:solidFill>
                  <a:srgbClr val="1F2C8F"/>
                </a:solidFill>
                <a:latin typeface="Arial Black"/>
                <a:cs typeface="Arial Black"/>
              </a:rPr>
              <a:t> И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ПРОДОЛЖИТЕЛЬНОСТИ</a:t>
            </a:r>
            <a:endParaRPr sz="1800">
              <a:latin typeface="Arial Black"/>
              <a:cs typeface="Arial Black"/>
            </a:endParaRPr>
          </a:p>
          <a:p>
            <a:pPr marL="12700" marR="1504950">
              <a:lnSpc>
                <a:spcPct val="100000"/>
              </a:lnSpc>
            </a:pP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ПРОВЕДЕНИЯ</a:t>
            </a:r>
            <a:r>
              <a:rPr sz="18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ВПР</a:t>
            </a:r>
            <a:r>
              <a:rPr sz="18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18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ОО,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ОСУЩЕСТВЛЯЮЩИХ</a:t>
            </a:r>
            <a:endParaRPr sz="1800">
              <a:latin typeface="Arial Black"/>
              <a:cs typeface="Arial Black"/>
            </a:endParaRPr>
          </a:p>
          <a:p>
            <a:pPr marL="12700" marR="1990725">
              <a:lnSpc>
                <a:spcPct val="100000"/>
              </a:lnSpc>
            </a:pP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ОБРАЗОВАТЕЛЬНУЮ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ДЕЯТЕЛЬНОСТЬ</a:t>
            </a:r>
            <a:r>
              <a:rPr sz="1800" spc="-114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ОБРАЗОВАТЕЛЬНЫМ</a:t>
            </a:r>
            <a:r>
              <a:rPr sz="1800" spc="-10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ПРОГРАММАМ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…</a:t>
            </a:r>
            <a:r>
              <a:rPr sz="18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18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2024/2025</a:t>
            </a:r>
            <a:r>
              <a:rPr sz="18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УЧЕБНОМ</a:t>
            </a:r>
            <a:r>
              <a:rPr sz="18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ГОДУ»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844" y="3387852"/>
            <a:ext cx="10392410" cy="3470275"/>
            <a:chOff x="1799844" y="3387852"/>
            <a:chExt cx="10392410" cy="3470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844" y="3387852"/>
              <a:ext cx="8592312" cy="3142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926" y="3482975"/>
              <a:ext cx="8296275" cy="2952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1301" y="5114925"/>
              <a:ext cx="6812280" cy="925830"/>
            </a:xfrm>
            <a:custGeom>
              <a:avLst/>
              <a:gdLst/>
              <a:ahLst/>
              <a:cxnLst/>
              <a:rect l="l" t="t" r="r" b="b"/>
              <a:pathLst>
                <a:path w="6812280" h="925829">
                  <a:moveTo>
                    <a:pt x="6386449" y="0"/>
                  </a:moveTo>
                  <a:lnTo>
                    <a:pt x="6811899" y="0"/>
                  </a:lnTo>
                </a:path>
                <a:path w="6812280" h="925829">
                  <a:moveTo>
                    <a:pt x="6113399" y="514350"/>
                  </a:moveTo>
                  <a:lnTo>
                    <a:pt x="6811899" y="514350"/>
                  </a:lnTo>
                </a:path>
                <a:path w="6812280" h="925829">
                  <a:moveTo>
                    <a:pt x="0" y="712787"/>
                  </a:moveTo>
                  <a:lnTo>
                    <a:pt x="474599" y="712787"/>
                  </a:lnTo>
                </a:path>
                <a:path w="6812280" h="925829">
                  <a:moveTo>
                    <a:pt x="1339850" y="920750"/>
                  </a:moveTo>
                  <a:lnTo>
                    <a:pt x="2474849" y="920750"/>
                  </a:lnTo>
                </a:path>
                <a:path w="6812280" h="925829">
                  <a:moveTo>
                    <a:pt x="3638550" y="925512"/>
                  </a:moveTo>
                  <a:lnTo>
                    <a:pt x="4638675" y="925512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56104" y="568451"/>
            <a:ext cx="7149465" cy="2809240"/>
            <a:chOff x="2356104" y="568451"/>
            <a:chExt cx="7149465" cy="28092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6104" y="568451"/>
              <a:ext cx="7127748" cy="22402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3899" y="658240"/>
              <a:ext cx="6856476" cy="20643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6104" y="2604516"/>
              <a:ext cx="7149083" cy="7726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7963" y="2676525"/>
              <a:ext cx="6872985" cy="6286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0511" y="384047"/>
            <a:ext cx="10381615" cy="6474460"/>
            <a:chOff x="1810511" y="384047"/>
            <a:chExt cx="10381615" cy="6474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0511" y="2799587"/>
              <a:ext cx="8592312" cy="3142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8339" y="2894393"/>
              <a:ext cx="8296275" cy="2952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91714" y="4526407"/>
              <a:ext cx="6812280" cy="713105"/>
            </a:xfrm>
            <a:custGeom>
              <a:avLst/>
              <a:gdLst/>
              <a:ahLst/>
              <a:cxnLst/>
              <a:rect l="l" t="t" r="r" b="b"/>
              <a:pathLst>
                <a:path w="6812280" h="713104">
                  <a:moveTo>
                    <a:pt x="6386576" y="0"/>
                  </a:moveTo>
                  <a:lnTo>
                    <a:pt x="6812026" y="0"/>
                  </a:lnTo>
                </a:path>
                <a:path w="6812280" h="713104">
                  <a:moveTo>
                    <a:pt x="6113526" y="514350"/>
                  </a:moveTo>
                  <a:lnTo>
                    <a:pt x="6812026" y="514350"/>
                  </a:lnTo>
                </a:path>
                <a:path w="6812280" h="713104">
                  <a:moveTo>
                    <a:pt x="0" y="712724"/>
                  </a:moveTo>
                  <a:lnTo>
                    <a:pt x="474726" y="712724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1847" y="384047"/>
              <a:ext cx="8197596" cy="2439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6119" y="472947"/>
              <a:ext cx="7908417" cy="2263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844" y="586740"/>
            <a:ext cx="10392410" cy="6271260"/>
            <a:chOff x="1799844" y="586740"/>
            <a:chExt cx="10392410" cy="6271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844" y="3020568"/>
              <a:ext cx="8592312" cy="3142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926" y="3115106"/>
              <a:ext cx="8296275" cy="2952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1301" y="5261355"/>
              <a:ext cx="6812280" cy="198755"/>
            </a:xfrm>
            <a:custGeom>
              <a:avLst/>
              <a:gdLst/>
              <a:ahLst/>
              <a:cxnLst/>
              <a:rect l="l" t="t" r="r" b="b"/>
              <a:pathLst>
                <a:path w="6812280" h="198754">
                  <a:moveTo>
                    <a:pt x="6113399" y="0"/>
                  </a:moveTo>
                  <a:lnTo>
                    <a:pt x="6811899" y="0"/>
                  </a:lnTo>
                </a:path>
                <a:path w="6812280" h="198754">
                  <a:moveTo>
                    <a:pt x="0" y="198501"/>
                  </a:moveTo>
                  <a:lnTo>
                    <a:pt x="474599" y="19850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0136" y="586740"/>
              <a:ext cx="8161019" cy="24521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3900" y="674751"/>
              <a:ext cx="7872476" cy="22762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5251" y="134112"/>
            <a:ext cx="8068309" cy="2752725"/>
            <a:chOff x="1635251" y="134112"/>
            <a:chExt cx="8068309" cy="2752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51" y="134112"/>
              <a:ext cx="8068056" cy="2752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7999" y="224663"/>
              <a:ext cx="7781544" cy="257111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962911" y="3400044"/>
            <a:ext cx="8495030" cy="2976880"/>
            <a:chOff x="1962911" y="3400044"/>
            <a:chExt cx="8495030" cy="29768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911" y="3400044"/>
              <a:ext cx="8494776" cy="29763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9850" y="3494151"/>
              <a:ext cx="8201025" cy="278917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292095" y="2449067"/>
            <a:ext cx="7836534" cy="660400"/>
            <a:chOff x="2292095" y="2449067"/>
            <a:chExt cx="7836534" cy="6604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2095" y="2449067"/>
              <a:ext cx="7836408" cy="6598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2430" y="2520314"/>
              <a:ext cx="7555610" cy="51828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130675" y="4065523"/>
            <a:ext cx="843280" cy="0"/>
          </a:xfrm>
          <a:custGeom>
            <a:avLst/>
            <a:gdLst/>
            <a:ahLst/>
            <a:cxnLst/>
            <a:rect l="l" t="t" r="r" b="b"/>
            <a:pathLst>
              <a:path w="843279">
                <a:moveTo>
                  <a:pt x="0" y="0"/>
                </a:moveTo>
                <a:lnTo>
                  <a:pt x="843026" y="0"/>
                </a:lnTo>
              </a:path>
            </a:pathLst>
          </a:custGeom>
          <a:ln w="38100">
            <a:solidFill>
              <a:srgbClr val="F5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5350" y="4343400"/>
            <a:ext cx="1400175" cy="0"/>
          </a:xfrm>
          <a:custGeom>
            <a:avLst/>
            <a:gdLst/>
            <a:ahLst/>
            <a:cxnLst/>
            <a:rect l="l" t="t" r="r" b="b"/>
            <a:pathLst>
              <a:path w="1400175">
                <a:moveTo>
                  <a:pt x="0" y="0"/>
                </a:moveTo>
                <a:lnTo>
                  <a:pt x="1400175" y="0"/>
                </a:lnTo>
              </a:path>
            </a:pathLst>
          </a:custGeom>
          <a:ln w="38100">
            <a:solidFill>
              <a:srgbClr val="F5C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87144" y="4163314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!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2911" y="3400044"/>
            <a:ext cx="10229215" cy="3458210"/>
            <a:chOff x="1962911" y="3400044"/>
            <a:chExt cx="10229215" cy="3458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2911" y="3400044"/>
              <a:ext cx="8494776" cy="29763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9850" y="3494151"/>
              <a:ext cx="8201025" cy="27891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30675" y="4065524"/>
              <a:ext cx="1974850" cy="278130"/>
            </a:xfrm>
            <a:custGeom>
              <a:avLst/>
              <a:gdLst/>
              <a:ahLst/>
              <a:cxnLst/>
              <a:rect l="l" t="t" r="r" b="b"/>
              <a:pathLst>
                <a:path w="1974850" h="278129">
                  <a:moveTo>
                    <a:pt x="0" y="0"/>
                  </a:moveTo>
                  <a:lnTo>
                    <a:pt x="843026" y="0"/>
                  </a:lnTo>
                </a:path>
                <a:path w="1974850" h="278129">
                  <a:moveTo>
                    <a:pt x="574675" y="277875"/>
                  </a:moveTo>
                  <a:lnTo>
                    <a:pt x="1974850" y="277875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86533" y="4163314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!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27276" y="835152"/>
            <a:ext cx="8688705" cy="2468880"/>
            <a:chOff x="1827276" y="835152"/>
            <a:chExt cx="8688705" cy="24688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7276" y="835152"/>
              <a:ext cx="8688324" cy="24688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6501" y="923925"/>
              <a:ext cx="8389874" cy="2292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2911" y="3022092"/>
            <a:ext cx="10229215" cy="3836035"/>
            <a:chOff x="1962911" y="3022092"/>
            <a:chExt cx="10229215" cy="3836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2911" y="3022092"/>
              <a:ext cx="8494776" cy="29763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9850" y="3115792"/>
              <a:ext cx="8201025" cy="27891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47742" y="3965067"/>
              <a:ext cx="1558290" cy="1078230"/>
            </a:xfrm>
            <a:custGeom>
              <a:avLst/>
              <a:gdLst/>
              <a:ahLst/>
              <a:cxnLst/>
              <a:rect l="l" t="t" r="r" b="b"/>
              <a:pathLst>
                <a:path w="1558289" h="1078229">
                  <a:moveTo>
                    <a:pt x="0" y="1077975"/>
                  </a:moveTo>
                  <a:lnTo>
                    <a:pt x="843026" y="1077975"/>
                  </a:lnTo>
                </a:path>
                <a:path w="1558289" h="1078229">
                  <a:moveTo>
                    <a:pt x="157607" y="0"/>
                  </a:moveTo>
                  <a:lnTo>
                    <a:pt x="1557782" y="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78735" y="466344"/>
            <a:ext cx="8053070" cy="2326005"/>
            <a:chOff x="2078735" y="466344"/>
            <a:chExt cx="8053070" cy="23260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8735" y="466344"/>
              <a:ext cx="8052815" cy="2325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2499" y="552958"/>
              <a:ext cx="7766177" cy="215125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49882" y="3784803"/>
            <a:ext cx="110489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!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44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!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8695" y="379475"/>
            <a:ext cx="8811895" cy="6419215"/>
            <a:chOff x="1758695" y="379475"/>
            <a:chExt cx="8811895" cy="6419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8695" y="379475"/>
              <a:ext cx="7261859" cy="20894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950" y="464438"/>
              <a:ext cx="6991350" cy="19192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8539" y="2244850"/>
              <a:ext cx="7011923" cy="4553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1000" y="2354325"/>
              <a:ext cx="6746875" cy="4335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89625" y="4290948"/>
              <a:ext cx="3675379" cy="412750"/>
            </a:xfrm>
            <a:custGeom>
              <a:avLst/>
              <a:gdLst/>
              <a:ahLst/>
              <a:cxnLst/>
              <a:rect l="l" t="t" r="r" b="b"/>
              <a:pathLst>
                <a:path w="3675379" h="412750">
                  <a:moveTo>
                    <a:pt x="0" y="0"/>
                  </a:moveTo>
                  <a:lnTo>
                    <a:pt x="742950" y="0"/>
                  </a:lnTo>
                </a:path>
                <a:path w="3675379" h="412750">
                  <a:moveTo>
                    <a:pt x="452374" y="231775"/>
                  </a:moveTo>
                  <a:lnTo>
                    <a:pt x="1938274" y="231775"/>
                  </a:lnTo>
                </a:path>
                <a:path w="3675379" h="412750">
                  <a:moveTo>
                    <a:pt x="2187575" y="227075"/>
                  </a:moveTo>
                  <a:lnTo>
                    <a:pt x="3674999" y="227075"/>
                  </a:lnTo>
                </a:path>
                <a:path w="3675379" h="412750">
                  <a:moveTo>
                    <a:pt x="379349" y="412750"/>
                  </a:moveTo>
                  <a:lnTo>
                    <a:pt x="2298700" y="41275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8540" y="2244850"/>
            <a:ext cx="8633460" cy="4613275"/>
            <a:chOff x="3558540" y="2244850"/>
            <a:chExt cx="8633460" cy="4613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8540" y="2244850"/>
              <a:ext cx="7011923" cy="4553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1001" y="2354326"/>
              <a:ext cx="6746875" cy="43353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89626" y="4290949"/>
              <a:ext cx="3675379" cy="412750"/>
            </a:xfrm>
            <a:custGeom>
              <a:avLst/>
              <a:gdLst/>
              <a:ahLst/>
              <a:cxnLst/>
              <a:rect l="l" t="t" r="r" b="b"/>
              <a:pathLst>
                <a:path w="3675379" h="412750">
                  <a:moveTo>
                    <a:pt x="0" y="0"/>
                  </a:moveTo>
                  <a:lnTo>
                    <a:pt x="742950" y="0"/>
                  </a:lnTo>
                </a:path>
                <a:path w="3675379" h="412750">
                  <a:moveTo>
                    <a:pt x="452374" y="231775"/>
                  </a:moveTo>
                  <a:lnTo>
                    <a:pt x="1938274" y="231775"/>
                  </a:lnTo>
                </a:path>
                <a:path w="3675379" h="412750">
                  <a:moveTo>
                    <a:pt x="2187575" y="227075"/>
                  </a:moveTo>
                  <a:lnTo>
                    <a:pt x="3674999" y="227075"/>
                  </a:lnTo>
                </a:path>
                <a:path w="3675379" h="412750">
                  <a:moveTo>
                    <a:pt x="379349" y="412750"/>
                  </a:moveTo>
                  <a:lnTo>
                    <a:pt x="2298700" y="41275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037" rIns="0" bIns="0" rtlCol="0">
            <a:spAutoFit/>
          </a:bodyPr>
          <a:lstStyle/>
          <a:p>
            <a:pPr marL="3511550">
              <a:lnSpc>
                <a:spcPct val="100000"/>
              </a:lnSpc>
              <a:spcBef>
                <a:spcPts val="105"/>
              </a:spcBef>
            </a:pPr>
            <a:r>
              <a:rPr dirty="0"/>
              <a:t>3</a:t>
            </a:r>
            <a:r>
              <a:rPr spc="-15" dirty="0"/>
              <a:t> </a:t>
            </a:r>
            <a:r>
              <a:rPr spc="-10" dirty="0"/>
              <a:t>БАЛЛА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763267" y="431291"/>
            <a:ext cx="7252970" cy="2007235"/>
            <a:chOff x="1763267" y="431291"/>
            <a:chExt cx="7252970" cy="20072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267" y="431291"/>
              <a:ext cx="7252716" cy="20071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8649" y="515873"/>
              <a:ext cx="6981825" cy="183832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3539" y="333756"/>
            <a:ext cx="8917305" cy="6464935"/>
            <a:chOff x="1653539" y="333756"/>
            <a:chExt cx="891730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3539" y="333756"/>
              <a:ext cx="6745223" cy="2319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4349" y="420497"/>
              <a:ext cx="6484620" cy="21464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8539" y="2244850"/>
              <a:ext cx="7011923" cy="4553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1000" y="2354326"/>
              <a:ext cx="6746875" cy="4335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89625" y="4290948"/>
              <a:ext cx="3675379" cy="412750"/>
            </a:xfrm>
            <a:custGeom>
              <a:avLst/>
              <a:gdLst/>
              <a:ahLst/>
              <a:cxnLst/>
              <a:rect l="l" t="t" r="r" b="b"/>
              <a:pathLst>
                <a:path w="3675379" h="412750">
                  <a:moveTo>
                    <a:pt x="0" y="0"/>
                  </a:moveTo>
                  <a:lnTo>
                    <a:pt x="742950" y="0"/>
                  </a:lnTo>
                </a:path>
                <a:path w="3675379" h="412750">
                  <a:moveTo>
                    <a:pt x="452374" y="231775"/>
                  </a:moveTo>
                  <a:lnTo>
                    <a:pt x="1938274" y="231775"/>
                  </a:lnTo>
                </a:path>
                <a:path w="3675379" h="412750">
                  <a:moveTo>
                    <a:pt x="2187575" y="227075"/>
                  </a:moveTo>
                  <a:lnTo>
                    <a:pt x="3674999" y="227075"/>
                  </a:lnTo>
                </a:path>
                <a:path w="3675379" h="412750">
                  <a:moveTo>
                    <a:pt x="379349" y="412750"/>
                  </a:moveTo>
                  <a:lnTo>
                    <a:pt x="2298700" y="41275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5544" y="50292"/>
            <a:ext cx="8615680" cy="6296025"/>
            <a:chOff x="1685544" y="50292"/>
            <a:chExt cx="8615680" cy="6296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5544" y="50292"/>
              <a:ext cx="8313420" cy="2436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0832" y="138684"/>
              <a:ext cx="8022463" cy="22602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8791" y="1793747"/>
              <a:ext cx="7011923" cy="45521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1126" y="1902383"/>
              <a:ext cx="6746875" cy="4335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19751" y="3839082"/>
              <a:ext cx="3675379" cy="231775"/>
            </a:xfrm>
            <a:custGeom>
              <a:avLst/>
              <a:gdLst/>
              <a:ahLst/>
              <a:cxnLst/>
              <a:rect l="l" t="t" r="r" b="b"/>
              <a:pathLst>
                <a:path w="3675379" h="231775">
                  <a:moveTo>
                    <a:pt x="0" y="0"/>
                  </a:moveTo>
                  <a:lnTo>
                    <a:pt x="742950" y="0"/>
                  </a:lnTo>
                </a:path>
                <a:path w="3675379" h="231775">
                  <a:moveTo>
                    <a:pt x="452374" y="231775"/>
                  </a:moveTo>
                  <a:lnTo>
                    <a:pt x="1938274" y="231775"/>
                  </a:lnTo>
                </a:path>
                <a:path w="3675379" h="231775">
                  <a:moveTo>
                    <a:pt x="2187575" y="226949"/>
                  </a:moveTo>
                  <a:lnTo>
                    <a:pt x="3674999" y="226949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3390900"/>
              <a:ext cx="12192000" cy="3467100"/>
            </a:xfrm>
            <a:custGeom>
              <a:avLst/>
              <a:gdLst/>
              <a:ahLst/>
              <a:cxnLst/>
              <a:rect l="l" t="t" r="r" b="b"/>
              <a:pathLst>
                <a:path w="12192000" h="3467100">
                  <a:moveTo>
                    <a:pt x="12191939" y="3467098"/>
                  </a:moveTo>
                  <a:lnTo>
                    <a:pt x="12191939" y="0"/>
                  </a:lnTo>
                  <a:lnTo>
                    <a:pt x="0" y="0"/>
                  </a:lnTo>
                  <a:lnTo>
                    <a:pt x="0" y="3467098"/>
                  </a:lnTo>
                  <a:lnTo>
                    <a:pt x="12191939" y="3467098"/>
                  </a:lnTo>
                  <a:close/>
                </a:path>
              </a:pathLst>
            </a:custGeom>
            <a:solidFill>
              <a:srgbClr val="D2D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344" y="332447"/>
              <a:ext cx="11305540" cy="6026785"/>
            </a:xfrm>
            <a:custGeom>
              <a:avLst/>
              <a:gdLst/>
              <a:ahLst/>
              <a:cxnLst/>
              <a:rect l="l" t="t" r="r" b="b"/>
              <a:pathLst>
                <a:path w="11305540" h="6026785">
                  <a:moveTo>
                    <a:pt x="11305286" y="0"/>
                  </a:moveTo>
                  <a:lnTo>
                    <a:pt x="0" y="0"/>
                  </a:lnTo>
                  <a:lnTo>
                    <a:pt x="0" y="6026784"/>
                  </a:lnTo>
                  <a:lnTo>
                    <a:pt x="11305286" y="6026784"/>
                  </a:lnTo>
                  <a:lnTo>
                    <a:pt x="11305286" y="0"/>
                  </a:lnTo>
                  <a:close/>
                </a:path>
              </a:pathLst>
            </a:custGeom>
            <a:solidFill>
              <a:srgbClr val="FCF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3550" y="0"/>
              <a:ext cx="2838450" cy="2858135"/>
            </a:xfrm>
            <a:custGeom>
              <a:avLst/>
              <a:gdLst/>
              <a:ahLst/>
              <a:cxnLst/>
              <a:rect l="l" t="t" r="r" b="b"/>
              <a:pathLst>
                <a:path w="2838450" h="2858135">
                  <a:moveTo>
                    <a:pt x="867409" y="0"/>
                  </a:moveTo>
                  <a:lnTo>
                    <a:pt x="0" y="0"/>
                  </a:lnTo>
                  <a:lnTo>
                    <a:pt x="414" y="56365"/>
                  </a:lnTo>
                  <a:lnTo>
                    <a:pt x="1652" y="105291"/>
                  </a:lnTo>
                  <a:lnTo>
                    <a:pt x="3708" y="154008"/>
                  </a:lnTo>
                  <a:lnTo>
                    <a:pt x="6575" y="202511"/>
                  </a:lnTo>
                  <a:lnTo>
                    <a:pt x="10246" y="250792"/>
                  </a:lnTo>
                  <a:lnTo>
                    <a:pt x="14715" y="298846"/>
                  </a:lnTo>
                  <a:lnTo>
                    <a:pt x="19975" y="346665"/>
                  </a:lnTo>
                  <a:lnTo>
                    <a:pt x="26019" y="394243"/>
                  </a:lnTo>
                  <a:lnTo>
                    <a:pt x="32841" y="441574"/>
                  </a:lnTo>
                  <a:lnTo>
                    <a:pt x="40434" y="488650"/>
                  </a:lnTo>
                  <a:lnTo>
                    <a:pt x="48791" y="535465"/>
                  </a:lnTo>
                  <a:lnTo>
                    <a:pt x="57907" y="582012"/>
                  </a:lnTo>
                  <a:lnTo>
                    <a:pt x="67773" y="628285"/>
                  </a:lnTo>
                  <a:lnTo>
                    <a:pt x="78385" y="674278"/>
                  </a:lnTo>
                  <a:lnTo>
                    <a:pt x="89734" y="719982"/>
                  </a:lnTo>
                  <a:lnTo>
                    <a:pt x="101815" y="765393"/>
                  </a:lnTo>
                  <a:lnTo>
                    <a:pt x="114620" y="810503"/>
                  </a:lnTo>
                  <a:lnTo>
                    <a:pt x="128144" y="855306"/>
                  </a:lnTo>
                  <a:lnTo>
                    <a:pt x="142379" y="899795"/>
                  </a:lnTo>
                  <a:lnTo>
                    <a:pt x="157319" y="943963"/>
                  </a:lnTo>
                  <a:lnTo>
                    <a:pt x="172957" y="987803"/>
                  </a:lnTo>
                  <a:lnTo>
                    <a:pt x="189287" y="1031310"/>
                  </a:lnTo>
                  <a:lnTo>
                    <a:pt x="206301" y="1074477"/>
                  </a:lnTo>
                  <a:lnTo>
                    <a:pt x="223995" y="1117296"/>
                  </a:lnTo>
                  <a:lnTo>
                    <a:pt x="242359" y="1159762"/>
                  </a:lnTo>
                  <a:lnTo>
                    <a:pt x="261390" y="1201867"/>
                  </a:lnTo>
                  <a:lnTo>
                    <a:pt x="281078" y="1243606"/>
                  </a:lnTo>
                  <a:lnTo>
                    <a:pt x="301418" y="1284970"/>
                  </a:lnTo>
                  <a:lnTo>
                    <a:pt x="322404" y="1325955"/>
                  </a:lnTo>
                  <a:lnTo>
                    <a:pt x="344028" y="1366552"/>
                  </a:lnTo>
                  <a:lnTo>
                    <a:pt x="366285" y="1406757"/>
                  </a:lnTo>
                  <a:lnTo>
                    <a:pt x="389166" y="1446561"/>
                  </a:lnTo>
                  <a:lnTo>
                    <a:pt x="412667" y="1485958"/>
                  </a:lnTo>
                  <a:lnTo>
                    <a:pt x="436779" y="1524942"/>
                  </a:lnTo>
                  <a:lnTo>
                    <a:pt x="461497" y="1563506"/>
                  </a:lnTo>
                  <a:lnTo>
                    <a:pt x="486814" y="1601643"/>
                  </a:lnTo>
                  <a:lnTo>
                    <a:pt x="512723" y="1639347"/>
                  </a:lnTo>
                  <a:lnTo>
                    <a:pt x="539218" y="1676612"/>
                  </a:lnTo>
                  <a:lnTo>
                    <a:pt x="566291" y="1713429"/>
                  </a:lnTo>
                  <a:lnTo>
                    <a:pt x="593937" y="1749794"/>
                  </a:lnTo>
                  <a:lnTo>
                    <a:pt x="622149" y="1785699"/>
                  </a:lnTo>
                  <a:lnTo>
                    <a:pt x="650920" y="1821138"/>
                  </a:lnTo>
                  <a:lnTo>
                    <a:pt x="680243" y="1856103"/>
                  </a:lnTo>
                  <a:lnTo>
                    <a:pt x="710112" y="1890589"/>
                  </a:lnTo>
                  <a:lnTo>
                    <a:pt x="740521" y="1924589"/>
                  </a:lnTo>
                  <a:lnTo>
                    <a:pt x="771462" y="1958096"/>
                  </a:lnTo>
                  <a:lnTo>
                    <a:pt x="802929" y="1991104"/>
                  </a:lnTo>
                  <a:lnTo>
                    <a:pt x="834915" y="2023605"/>
                  </a:lnTo>
                  <a:lnTo>
                    <a:pt x="867414" y="2055594"/>
                  </a:lnTo>
                  <a:lnTo>
                    <a:pt x="900419" y="2087063"/>
                  </a:lnTo>
                  <a:lnTo>
                    <a:pt x="933924" y="2118006"/>
                  </a:lnTo>
                  <a:lnTo>
                    <a:pt x="967921" y="2148417"/>
                  </a:lnTo>
                  <a:lnTo>
                    <a:pt x="1002405" y="2178288"/>
                  </a:lnTo>
                  <a:lnTo>
                    <a:pt x="1037368" y="2207614"/>
                  </a:lnTo>
                  <a:lnTo>
                    <a:pt x="1072804" y="2236387"/>
                  </a:lnTo>
                  <a:lnTo>
                    <a:pt x="1108707" y="2264601"/>
                  </a:lnTo>
                  <a:lnTo>
                    <a:pt x="1145069" y="2292250"/>
                  </a:lnTo>
                  <a:lnTo>
                    <a:pt x="1181884" y="2319326"/>
                  </a:lnTo>
                  <a:lnTo>
                    <a:pt x="1219146" y="2345823"/>
                  </a:lnTo>
                  <a:lnTo>
                    <a:pt x="1256848" y="2371734"/>
                  </a:lnTo>
                  <a:lnTo>
                    <a:pt x="1294983" y="2397053"/>
                  </a:lnTo>
                  <a:lnTo>
                    <a:pt x="1333544" y="2421773"/>
                  </a:lnTo>
                  <a:lnTo>
                    <a:pt x="1372526" y="2445888"/>
                  </a:lnTo>
                  <a:lnTo>
                    <a:pt x="1411920" y="2469391"/>
                  </a:lnTo>
                  <a:lnTo>
                    <a:pt x="1451722" y="2492275"/>
                  </a:lnTo>
                  <a:lnTo>
                    <a:pt x="1491923" y="2514534"/>
                  </a:lnTo>
                  <a:lnTo>
                    <a:pt x="1532518" y="2536160"/>
                  </a:lnTo>
                  <a:lnTo>
                    <a:pt x="1573500" y="2557148"/>
                  </a:lnTo>
                  <a:lnTo>
                    <a:pt x="1614862" y="2577491"/>
                  </a:lnTo>
                  <a:lnTo>
                    <a:pt x="1656598" y="2597182"/>
                  </a:lnTo>
                  <a:lnTo>
                    <a:pt x="1698701" y="2616215"/>
                  </a:lnTo>
                  <a:lnTo>
                    <a:pt x="1741163" y="2634582"/>
                  </a:lnTo>
                  <a:lnTo>
                    <a:pt x="1783980" y="2652278"/>
                  </a:lnTo>
                  <a:lnTo>
                    <a:pt x="1827144" y="2669295"/>
                  </a:lnTo>
                  <a:lnTo>
                    <a:pt x="1870648" y="2685627"/>
                  </a:lnTo>
                  <a:lnTo>
                    <a:pt x="1914486" y="2701268"/>
                  </a:lnTo>
                  <a:lnTo>
                    <a:pt x="1958651" y="2716211"/>
                  </a:lnTo>
                  <a:lnTo>
                    <a:pt x="2003137" y="2730448"/>
                  </a:lnTo>
                  <a:lnTo>
                    <a:pt x="2047936" y="2743974"/>
                  </a:lnTo>
                  <a:lnTo>
                    <a:pt x="2093043" y="2756783"/>
                  </a:lnTo>
                  <a:lnTo>
                    <a:pt x="2138451" y="2768866"/>
                  </a:lnTo>
                  <a:lnTo>
                    <a:pt x="2184152" y="2780218"/>
                  </a:lnTo>
                  <a:lnTo>
                    <a:pt x="2230142" y="2790832"/>
                  </a:lnTo>
                  <a:lnTo>
                    <a:pt x="2276412" y="2800701"/>
                  </a:lnTo>
                  <a:lnTo>
                    <a:pt x="2322956" y="2809820"/>
                  </a:lnTo>
                  <a:lnTo>
                    <a:pt x="2369768" y="2818180"/>
                  </a:lnTo>
                  <a:lnTo>
                    <a:pt x="2416840" y="2825776"/>
                  </a:lnTo>
                  <a:lnTo>
                    <a:pt x="2464167" y="2832601"/>
                  </a:lnTo>
                  <a:lnTo>
                    <a:pt x="2511742" y="2838648"/>
                  </a:lnTo>
                  <a:lnTo>
                    <a:pt x="2559557" y="2843911"/>
                  </a:lnTo>
                  <a:lnTo>
                    <a:pt x="2838450" y="2858008"/>
                  </a:lnTo>
                  <a:lnTo>
                    <a:pt x="2838450" y="1990598"/>
                  </a:lnTo>
                  <a:lnTo>
                    <a:pt x="2648204" y="1980946"/>
                  </a:lnTo>
                  <a:lnTo>
                    <a:pt x="2600050" y="1975412"/>
                  </a:lnTo>
                  <a:lnTo>
                    <a:pt x="2552254" y="1968727"/>
                  </a:lnTo>
                  <a:lnTo>
                    <a:pt x="2504830" y="1960905"/>
                  </a:lnTo>
                  <a:lnTo>
                    <a:pt x="2457792" y="1951960"/>
                  </a:lnTo>
                  <a:lnTo>
                    <a:pt x="2411153" y="1941907"/>
                  </a:lnTo>
                  <a:lnTo>
                    <a:pt x="2364928" y="1930760"/>
                  </a:lnTo>
                  <a:lnTo>
                    <a:pt x="2319131" y="1918533"/>
                  </a:lnTo>
                  <a:lnTo>
                    <a:pt x="2273775" y="1905241"/>
                  </a:lnTo>
                  <a:lnTo>
                    <a:pt x="2228875" y="1890898"/>
                  </a:lnTo>
                  <a:lnTo>
                    <a:pt x="2184444" y="1875519"/>
                  </a:lnTo>
                  <a:lnTo>
                    <a:pt x="2140497" y="1859118"/>
                  </a:lnTo>
                  <a:lnTo>
                    <a:pt x="2097047" y="1841709"/>
                  </a:lnTo>
                  <a:lnTo>
                    <a:pt x="2054109" y="1823307"/>
                  </a:lnTo>
                  <a:lnTo>
                    <a:pt x="2011696" y="1803926"/>
                  </a:lnTo>
                  <a:lnTo>
                    <a:pt x="1969822" y="1783580"/>
                  </a:lnTo>
                  <a:lnTo>
                    <a:pt x="1928502" y="1762284"/>
                  </a:lnTo>
                  <a:lnTo>
                    <a:pt x="1887749" y="1740053"/>
                  </a:lnTo>
                  <a:lnTo>
                    <a:pt x="1847577" y="1716900"/>
                  </a:lnTo>
                  <a:lnTo>
                    <a:pt x="1808000" y="1692841"/>
                  </a:lnTo>
                  <a:lnTo>
                    <a:pt x="1769032" y="1667888"/>
                  </a:lnTo>
                  <a:lnTo>
                    <a:pt x="1730688" y="1642058"/>
                  </a:lnTo>
                  <a:lnTo>
                    <a:pt x="1692980" y="1615363"/>
                  </a:lnTo>
                  <a:lnTo>
                    <a:pt x="1655924" y="1587820"/>
                  </a:lnTo>
                  <a:lnTo>
                    <a:pt x="1619532" y="1559441"/>
                  </a:lnTo>
                  <a:lnTo>
                    <a:pt x="1583819" y="1530241"/>
                  </a:lnTo>
                  <a:lnTo>
                    <a:pt x="1548800" y="1500236"/>
                  </a:lnTo>
                  <a:lnTo>
                    <a:pt x="1514487" y="1469438"/>
                  </a:lnTo>
                  <a:lnTo>
                    <a:pt x="1480895" y="1437863"/>
                  </a:lnTo>
                  <a:lnTo>
                    <a:pt x="1448038" y="1405524"/>
                  </a:lnTo>
                  <a:lnTo>
                    <a:pt x="1415929" y="1372437"/>
                  </a:lnTo>
                  <a:lnTo>
                    <a:pt x="1384583" y="1338616"/>
                  </a:lnTo>
                  <a:lnTo>
                    <a:pt x="1354014" y="1304074"/>
                  </a:lnTo>
                  <a:lnTo>
                    <a:pt x="1324236" y="1268827"/>
                  </a:lnTo>
                  <a:lnTo>
                    <a:pt x="1295262" y="1232889"/>
                  </a:lnTo>
                  <a:lnTo>
                    <a:pt x="1267107" y="1196274"/>
                  </a:lnTo>
                  <a:lnTo>
                    <a:pt x="1239784" y="1158997"/>
                  </a:lnTo>
                  <a:lnTo>
                    <a:pt x="1213308" y="1121071"/>
                  </a:lnTo>
                  <a:lnTo>
                    <a:pt x="1187692" y="1082512"/>
                  </a:lnTo>
                  <a:lnTo>
                    <a:pt x="1162950" y="1043333"/>
                  </a:lnTo>
                  <a:lnTo>
                    <a:pt x="1139097" y="1003550"/>
                  </a:lnTo>
                  <a:lnTo>
                    <a:pt x="1116146" y="963176"/>
                  </a:lnTo>
                  <a:lnTo>
                    <a:pt x="1094112" y="922226"/>
                  </a:lnTo>
                  <a:lnTo>
                    <a:pt x="1073008" y="880714"/>
                  </a:lnTo>
                  <a:lnTo>
                    <a:pt x="1052848" y="838655"/>
                  </a:lnTo>
                  <a:lnTo>
                    <a:pt x="1033646" y="796062"/>
                  </a:lnTo>
                  <a:lnTo>
                    <a:pt x="1015416" y="752952"/>
                  </a:lnTo>
                  <a:lnTo>
                    <a:pt x="998173" y="709336"/>
                  </a:lnTo>
                  <a:lnTo>
                    <a:pt x="981929" y="665232"/>
                  </a:lnTo>
                  <a:lnTo>
                    <a:pt x="966700" y="620651"/>
                  </a:lnTo>
                  <a:lnTo>
                    <a:pt x="952498" y="575610"/>
                  </a:lnTo>
                  <a:lnTo>
                    <a:pt x="939339" y="530122"/>
                  </a:lnTo>
                  <a:lnTo>
                    <a:pt x="927235" y="484201"/>
                  </a:lnTo>
                  <a:lnTo>
                    <a:pt x="916201" y="437863"/>
                  </a:lnTo>
                  <a:lnTo>
                    <a:pt x="906252" y="391121"/>
                  </a:lnTo>
                  <a:lnTo>
                    <a:pt x="897399" y="343990"/>
                  </a:lnTo>
                  <a:lnTo>
                    <a:pt x="889659" y="296484"/>
                  </a:lnTo>
                  <a:lnTo>
                    <a:pt x="883044" y="248618"/>
                  </a:lnTo>
                  <a:lnTo>
                    <a:pt x="877570" y="200405"/>
                  </a:lnTo>
                  <a:lnTo>
                    <a:pt x="867409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88572" y="0"/>
              <a:ext cx="1003935" cy="1013460"/>
            </a:xfrm>
            <a:custGeom>
              <a:avLst/>
              <a:gdLst/>
              <a:ahLst/>
              <a:cxnLst/>
              <a:rect l="l" t="t" r="r" b="b"/>
              <a:pathLst>
                <a:path w="1003934" h="1013460">
                  <a:moveTo>
                    <a:pt x="1003426" y="0"/>
                  </a:moveTo>
                  <a:lnTo>
                    <a:pt x="0" y="0"/>
                  </a:lnTo>
                  <a:lnTo>
                    <a:pt x="5079" y="100583"/>
                  </a:lnTo>
                  <a:lnTo>
                    <a:pt x="11318" y="149507"/>
                  </a:lnTo>
                  <a:lnTo>
                    <a:pt x="19879" y="197704"/>
                  </a:lnTo>
                  <a:lnTo>
                    <a:pt x="30703" y="245114"/>
                  </a:lnTo>
                  <a:lnTo>
                    <a:pt x="43730" y="291680"/>
                  </a:lnTo>
                  <a:lnTo>
                    <a:pt x="58903" y="337342"/>
                  </a:lnTo>
                  <a:lnTo>
                    <a:pt x="76161" y="382040"/>
                  </a:lnTo>
                  <a:lnTo>
                    <a:pt x="95445" y="425716"/>
                  </a:lnTo>
                  <a:lnTo>
                    <a:pt x="116696" y="468311"/>
                  </a:lnTo>
                  <a:lnTo>
                    <a:pt x="139856" y="509766"/>
                  </a:lnTo>
                  <a:lnTo>
                    <a:pt x="164865" y="550021"/>
                  </a:lnTo>
                  <a:lnTo>
                    <a:pt x="191664" y="589017"/>
                  </a:lnTo>
                  <a:lnTo>
                    <a:pt x="220194" y="626695"/>
                  </a:lnTo>
                  <a:lnTo>
                    <a:pt x="250396" y="662997"/>
                  </a:lnTo>
                  <a:lnTo>
                    <a:pt x="282210" y="697863"/>
                  </a:lnTo>
                  <a:lnTo>
                    <a:pt x="315578" y="731235"/>
                  </a:lnTo>
                  <a:lnTo>
                    <a:pt x="350440" y="763052"/>
                  </a:lnTo>
                  <a:lnTo>
                    <a:pt x="386738" y="793256"/>
                  </a:lnTo>
                  <a:lnTo>
                    <a:pt x="424412" y="821788"/>
                  </a:lnTo>
                  <a:lnTo>
                    <a:pt x="463403" y="848589"/>
                  </a:lnTo>
                  <a:lnTo>
                    <a:pt x="503652" y="873599"/>
                  </a:lnTo>
                  <a:lnTo>
                    <a:pt x="545100" y="896760"/>
                  </a:lnTo>
                  <a:lnTo>
                    <a:pt x="587687" y="918012"/>
                  </a:lnTo>
                  <a:lnTo>
                    <a:pt x="631355" y="937297"/>
                  </a:lnTo>
                  <a:lnTo>
                    <a:pt x="676045" y="954556"/>
                  </a:lnTo>
                  <a:lnTo>
                    <a:pt x="721698" y="969728"/>
                  </a:lnTo>
                  <a:lnTo>
                    <a:pt x="768253" y="982756"/>
                  </a:lnTo>
                  <a:lnTo>
                    <a:pt x="815653" y="993580"/>
                  </a:lnTo>
                  <a:lnTo>
                    <a:pt x="863838" y="1002141"/>
                  </a:lnTo>
                  <a:lnTo>
                    <a:pt x="912749" y="1008379"/>
                  </a:lnTo>
                  <a:lnTo>
                    <a:pt x="1003426" y="1013078"/>
                  </a:lnTo>
                  <a:lnTo>
                    <a:pt x="1003426" y="0"/>
                  </a:lnTo>
                  <a:close/>
                </a:path>
              </a:pathLst>
            </a:custGeom>
            <a:solidFill>
              <a:srgbClr val="FCF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8705" y="590169"/>
              <a:ext cx="775335" cy="775335"/>
            </a:xfrm>
            <a:custGeom>
              <a:avLst/>
              <a:gdLst/>
              <a:ahLst/>
              <a:cxnLst/>
              <a:rect l="l" t="t" r="r" b="b"/>
              <a:pathLst>
                <a:path w="775334" h="775335">
                  <a:moveTo>
                    <a:pt x="387476" y="0"/>
                  </a:moveTo>
                  <a:lnTo>
                    <a:pt x="338873" y="3019"/>
                  </a:lnTo>
                  <a:lnTo>
                    <a:pt x="292070" y="11834"/>
                  </a:lnTo>
                  <a:lnTo>
                    <a:pt x="247433" y="26081"/>
                  </a:lnTo>
                  <a:lnTo>
                    <a:pt x="205323" y="45399"/>
                  </a:lnTo>
                  <a:lnTo>
                    <a:pt x="166104" y="69423"/>
                  </a:lnTo>
                  <a:lnTo>
                    <a:pt x="130139" y="97791"/>
                  </a:lnTo>
                  <a:lnTo>
                    <a:pt x="97791" y="130139"/>
                  </a:lnTo>
                  <a:lnTo>
                    <a:pt x="69423" y="166104"/>
                  </a:lnTo>
                  <a:lnTo>
                    <a:pt x="45399" y="205323"/>
                  </a:lnTo>
                  <a:lnTo>
                    <a:pt x="26081" y="247433"/>
                  </a:lnTo>
                  <a:lnTo>
                    <a:pt x="11834" y="292070"/>
                  </a:lnTo>
                  <a:lnTo>
                    <a:pt x="3019" y="338873"/>
                  </a:lnTo>
                  <a:lnTo>
                    <a:pt x="0" y="387476"/>
                  </a:lnTo>
                  <a:lnTo>
                    <a:pt x="3019" y="436080"/>
                  </a:lnTo>
                  <a:lnTo>
                    <a:pt x="11834" y="482883"/>
                  </a:lnTo>
                  <a:lnTo>
                    <a:pt x="26081" y="527520"/>
                  </a:lnTo>
                  <a:lnTo>
                    <a:pt x="45399" y="569630"/>
                  </a:lnTo>
                  <a:lnTo>
                    <a:pt x="69423" y="608849"/>
                  </a:lnTo>
                  <a:lnTo>
                    <a:pt x="97791" y="644814"/>
                  </a:lnTo>
                  <a:lnTo>
                    <a:pt x="130139" y="677162"/>
                  </a:lnTo>
                  <a:lnTo>
                    <a:pt x="166104" y="705530"/>
                  </a:lnTo>
                  <a:lnTo>
                    <a:pt x="205323" y="729554"/>
                  </a:lnTo>
                  <a:lnTo>
                    <a:pt x="247433" y="748872"/>
                  </a:lnTo>
                  <a:lnTo>
                    <a:pt x="292070" y="763119"/>
                  </a:lnTo>
                  <a:lnTo>
                    <a:pt x="338873" y="771934"/>
                  </a:lnTo>
                  <a:lnTo>
                    <a:pt x="387476" y="774953"/>
                  </a:lnTo>
                  <a:lnTo>
                    <a:pt x="436080" y="771934"/>
                  </a:lnTo>
                  <a:lnTo>
                    <a:pt x="482883" y="763119"/>
                  </a:lnTo>
                  <a:lnTo>
                    <a:pt x="527520" y="748872"/>
                  </a:lnTo>
                  <a:lnTo>
                    <a:pt x="569630" y="729554"/>
                  </a:lnTo>
                  <a:lnTo>
                    <a:pt x="608849" y="705530"/>
                  </a:lnTo>
                  <a:lnTo>
                    <a:pt x="644814" y="677162"/>
                  </a:lnTo>
                  <a:lnTo>
                    <a:pt x="677162" y="644814"/>
                  </a:lnTo>
                  <a:lnTo>
                    <a:pt x="705530" y="608849"/>
                  </a:lnTo>
                  <a:lnTo>
                    <a:pt x="729554" y="569630"/>
                  </a:lnTo>
                  <a:lnTo>
                    <a:pt x="748872" y="527520"/>
                  </a:lnTo>
                  <a:lnTo>
                    <a:pt x="763119" y="482883"/>
                  </a:lnTo>
                  <a:lnTo>
                    <a:pt x="771934" y="436080"/>
                  </a:lnTo>
                  <a:lnTo>
                    <a:pt x="774953" y="387476"/>
                  </a:lnTo>
                  <a:lnTo>
                    <a:pt x="771934" y="338873"/>
                  </a:lnTo>
                  <a:lnTo>
                    <a:pt x="763119" y="292070"/>
                  </a:lnTo>
                  <a:lnTo>
                    <a:pt x="748872" y="247433"/>
                  </a:lnTo>
                  <a:lnTo>
                    <a:pt x="729554" y="205323"/>
                  </a:lnTo>
                  <a:lnTo>
                    <a:pt x="705530" y="166104"/>
                  </a:lnTo>
                  <a:lnTo>
                    <a:pt x="677162" y="130139"/>
                  </a:lnTo>
                  <a:lnTo>
                    <a:pt x="644814" y="97791"/>
                  </a:lnTo>
                  <a:lnTo>
                    <a:pt x="608849" y="69423"/>
                  </a:lnTo>
                  <a:lnTo>
                    <a:pt x="569630" y="45399"/>
                  </a:lnTo>
                  <a:lnTo>
                    <a:pt x="527520" y="26081"/>
                  </a:lnTo>
                  <a:lnTo>
                    <a:pt x="482883" y="11834"/>
                  </a:lnTo>
                  <a:lnTo>
                    <a:pt x="436080" y="3019"/>
                  </a:lnTo>
                  <a:lnTo>
                    <a:pt x="387476" y="0"/>
                  </a:lnTo>
                  <a:close/>
                </a:path>
              </a:pathLst>
            </a:custGeom>
            <a:solidFill>
              <a:srgbClr val="1F2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43660" y="325373"/>
            <a:ext cx="5445125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ПРИКАЗ</a:t>
            </a:r>
            <a:r>
              <a:rPr sz="1800" spc="-8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РОСОБРНАДЗОРА</a:t>
            </a:r>
            <a:r>
              <a:rPr sz="1800" spc="-6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ОТ</a:t>
            </a:r>
            <a:r>
              <a:rPr sz="18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13.05.24</a:t>
            </a:r>
            <a:endParaRPr sz="1800">
              <a:latin typeface="Arial Black"/>
              <a:cs typeface="Arial Black"/>
            </a:endParaRPr>
          </a:p>
          <a:p>
            <a:pPr marL="12700" marR="388620">
              <a:lnSpc>
                <a:spcPct val="100000"/>
              </a:lnSpc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№</a:t>
            </a:r>
            <a:r>
              <a:rPr sz="18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1008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«ОБ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УТВЕРЖДЕНИИ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СОСТАВА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УЧАСТНИКОВ,</a:t>
            </a:r>
            <a:r>
              <a:rPr sz="1800" spc="-6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СРОКОВ</a:t>
            </a:r>
            <a:r>
              <a:rPr sz="18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2C8F"/>
                </a:solidFill>
                <a:latin typeface="Arial Black"/>
                <a:cs typeface="Arial Black"/>
              </a:rPr>
              <a:t>И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ПРОДОЛЖИТЕЛЬНОСТИ ПРОВЕДЕНИЯ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ВПР</a:t>
            </a:r>
            <a:r>
              <a:rPr sz="18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18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ОО,</a:t>
            </a:r>
            <a:r>
              <a:rPr sz="18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ОСУЩЕСТВЛЯЮЩИХ</a:t>
            </a:r>
            <a:endParaRPr sz="1800">
              <a:latin typeface="Arial Black"/>
              <a:cs typeface="Arial Black"/>
            </a:endParaRPr>
          </a:p>
          <a:p>
            <a:pPr marL="12700" marR="52069">
              <a:lnSpc>
                <a:spcPct val="100000"/>
              </a:lnSpc>
            </a:pP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ОБРАЗОВАТЕЛЬНУЮ</a:t>
            </a:r>
            <a:r>
              <a:rPr sz="1800" spc="-114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ДЕЯТЕЛЬНОСТЬ</a:t>
            </a:r>
            <a:r>
              <a:rPr sz="1800" spc="-10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ПО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ОБРАЗОВАТЕЛЬНЫМ</a:t>
            </a:r>
            <a:r>
              <a:rPr sz="1800" spc="-7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ПРОГРАММАМ</a:t>
            </a:r>
            <a:r>
              <a:rPr sz="18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…</a:t>
            </a:r>
            <a:r>
              <a:rPr sz="18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2C8F"/>
                </a:solidFill>
                <a:latin typeface="Arial Black"/>
                <a:cs typeface="Arial Black"/>
              </a:rPr>
              <a:t>В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2024/2025</a:t>
            </a:r>
            <a:r>
              <a:rPr sz="1800" spc="-7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УЧЕБНОМ</a:t>
            </a:r>
            <a:r>
              <a:rPr sz="18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ГОДУ»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785"/>
              </a:spcBef>
            </a:pP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В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4</a:t>
            </a:r>
            <a:r>
              <a:rPr sz="1800" spc="-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КЛАССЕ: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С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11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АПРЕЛЯ</a:t>
            </a:r>
            <a:r>
              <a:rPr sz="1800" spc="-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16</a:t>
            </a:r>
            <a:r>
              <a:rPr sz="1800" spc="-1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МАЯ</a:t>
            </a:r>
            <a:r>
              <a:rPr sz="1800" spc="-2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2025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Г.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ПО</a:t>
            </a:r>
            <a:r>
              <a:rPr sz="1800" spc="-8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РУССКОМУ</a:t>
            </a:r>
            <a:r>
              <a:rPr sz="1800" spc="-7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ЯЗЫКУ,</a:t>
            </a:r>
            <a:r>
              <a:rPr sz="18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МАТЕМАТИКЕ</a:t>
            </a:r>
            <a:r>
              <a:rPr sz="1800" spc="-8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2C8F"/>
                </a:solidFill>
                <a:latin typeface="Arial Black"/>
                <a:cs typeface="Arial Black"/>
              </a:rPr>
              <a:t>И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ОДНОМУ</a:t>
            </a:r>
            <a:r>
              <a:rPr sz="1800" spc="-9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ИЗ</a:t>
            </a:r>
            <a:r>
              <a:rPr sz="1800" spc="-9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ПРЕДМЕТОВ:</a:t>
            </a:r>
            <a:r>
              <a:rPr sz="1800" spc="-7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ОКРУЖАЮЩИЙ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МИР,</a:t>
            </a:r>
            <a:r>
              <a:rPr sz="1800" spc="-9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ЛИТЕРАТУРНОЕ</a:t>
            </a:r>
            <a:r>
              <a:rPr sz="1800" spc="-6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ЧТЕНИЕ,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ИНОСТРАННЫЙ</a:t>
            </a:r>
            <a:r>
              <a:rPr sz="18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(АНГЛИЙСКИЙ,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НЕМЕЦКИЙ,</a:t>
            </a:r>
            <a:r>
              <a:rPr sz="1800" spc="-11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ФРАНЦУЗСКИЙ)</a:t>
            </a:r>
            <a:r>
              <a:rPr sz="1800" spc="-10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2C8F"/>
                </a:solidFill>
                <a:latin typeface="Arial Black"/>
                <a:cs typeface="Arial Black"/>
              </a:rPr>
              <a:t>ЯЗЫК</a:t>
            </a:r>
            <a:endParaRPr sz="1800">
              <a:latin typeface="Arial Black"/>
              <a:cs typeface="Arial Black"/>
            </a:endParaRPr>
          </a:p>
          <a:p>
            <a:pPr marL="12700" marR="5334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ПРОДОЛЖИТЕЛЬНОСТЬ</a:t>
            </a:r>
            <a:r>
              <a:rPr sz="18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РАБОТЫ</a:t>
            </a:r>
            <a:r>
              <a:rPr sz="1800" spc="-1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–</a:t>
            </a:r>
            <a:r>
              <a:rPr sz="18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2C8F"/>
                </a:solidFill>
                <a:latin typeface="Arial Black"/>
                <a:cs typeface="Arial Black"/>
              </a:rPr>
              <a:t>ОДИН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УРОК,</a:t>
            </a:r>
            <a:r>
              <a:rPr sz="18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НО</a:t>
            </a:r>
            <a:r>
              <a:rPr sz="18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НЕ</a:t>
            </a:r>
            <a:r>
              <a:rPr sz="18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БОЛЕЕ</a:t>
            </a:r>
            <a:r>
              <a:rPr sz="18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ЧЕМ</a:t>
            </a:r>
            <a:r>
              <a:rPr sz="18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2C8F"/>
                </a:solidFill>
                <a:latin typeface="Arial Black"/>
                <a:cs typeface="Arial Black"/>
              </a:rPr>
              <a:t>45</a:t>
            </a:r>
            <a:r>
              <a:rPr sz="18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2C8F"/>
                </a:solidFill>
                <a:latin typeface="Arial Black"/>
                <a:cs typeface="Arial Black"/>
              </a:rPr>
              <a:t>МИНУТ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49705" y="2808935"/>
            <a:ext cx="3223260" cy="3089910"/>
            <a:chOff x="7549705" y="2808935"/>
            <a:chExt cx="3223260" cy="308991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167" y="2818460"/>
              <a:ext cx="3203829" cy="30706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54468" y="2813697"/>
              <a:ext cx="3213735" cy="3080385"/>
            </a:xfrm>
            <a:custGeom>
              <a:avLst/>
              <a:gdLst/>
              <a:ahLst/>
              <a:cxnLst/>
              <a:rect l="l" t="t" r="r" b="b"/>
              <a:pathLst>
                <a:path w="3213734" h="3080385">
                  <a:moveTo>
                    <a:pt x="0" y="3080131"/>
                  </a:moveTo>
                  <a:lnTo>
                    <a:pt x="3213354" y="3080131"/>
                  </a:lnTo>
                  <a:lnTo>
                    <a:pt x="3213354" y="0"/>
                  </a:lnTo>
                  <a:lnTo>
                    <a:pt x="0" y="0"/>
                  </a:lnTo>
                  <a:lnTo>
                    <a:pt x="0" y="3080131"/>
                  </a:lnTo>
                  <a:close/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844" y="3457955"/>
            <a:ext cx="10392410" cy="3400425"/>
            <a:chOff x="1799844" y="3457955"/>
            <a:chExt cx="10392410" cy="3400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844" y="3457955"/>
              <a:ext cx="8612124" cy="2365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926" y="3544887"/>
              <a:ext cx="8315325" cy="2190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71950" y="4860925"/>
              <a:ext cx="1941830" cy="279400"/>
            </a:xfrm>
            <a:custGeom>
              <a:avLst/>
              <a:gdLst/>
              <a:ahLst/>
              <a:cxnLst/>
              <a:rect l="l" t="t" r="r" b="b"/>
              <a:pathLst>
                <a:path w="1941829" h="279400">
                  <a:moveTo>
                    <a:pt x="0" y="0"/>
                  </a:moveTo>
                  <a:lnTo>
                    <a:pt x="860425" y="0"/>
                  </a:lnTo>
                </a:path>
                <a:path w="1941829" h="279400">
                  <a:moveTo>
                    <a:pt x="587375" y="279400"/>
                  </a:moveTo>
                  <a:lnTo>
                    <a:pt x="1941576" y="27940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55125" y="5926137"/>
              <a:ext cx="742950" cy="400050"/>
            </a:xfrm>
            <a:custGeom>
              <a:avLst/>
              <a:gdLst/>
              <a:ahLst/>
              <a:cxnLst/>
              <a:rect l="l" t="t" r="r" b="b"/>
              <a:pathLst>
                <a:path w="742950" h="400050">
                  <a:moveTo>
                    <a:pt x="0" y="0"/>
                  </a:moveTo>
                  <a:lnTo>
                    <a:pt x="742950" y="400050"/>
                  </a:lnTo>
                </a:path>
                <a:path w="742950" h="400050">
                  <a:moveTo>
                    <a:pt x="0" y="387350"/>
                  </a:moveTo>
                  <a:lnTo>
                    <a:pt x="742950" y="39687"/>
                  </a:lnTo>
                </a:path>
              </a:pathLst>
            </a:custGeom>
            <a:ln w="1905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037" rIns="0" bIns="0" rtlCol="0">
            <a:spAutoFit/>
          </a:bodyPr>
          <a:lstStyle/>
          <a:p>
            <a:pPr marL="3699510">
              <a:lnSpc>
                <a:spcPct val="100000"/>
              </a:lnSpc>
              <a:spcBef>
                <a:spcPts val="105"/>
              </a:spcBef>
            </a:pPr>
            <a:r>
              <a:rPr dirty="0"/>
              <a:t>1</a:t>
            </a:r>
            <a:r>
              <a:rPr spc="-25" dirty="0"/>
              <a:t> </a:t>
            </a:r>
            <a:r>
              <a:rPr spc="-20" dirty="0"/>
              <a:t>БАЛЛ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319527" y="708659"/>
            <a:ext cx="8098790" cy="2705100"/>
            <a:chOff x="2319527" y="708659"/>
            <a:chExt cx="8098790" cy="27051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9527" y="708659"/>
              <a:ext cx="8098535" cy="14066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3799" y="787463"/>
              <a:ext cx="7810500" cy="12493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8671" y="1940051"/>
              <a:ext cx="7979664" cy="14737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71800" y="2019299"/>
              <a:ext cx="7694549" cy="131597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417557" y="5945171"/>
            <a:ext cx="44958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25" dirty="0">
                <a:latin typeface="Arial"/>
                <a:cs typeface="Arial"/>
              </a:rPr>
              <a:t>0,5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9844" y="3457955"/>
            <a:ext cx="10392410" cy="3400425"/>
            <a:chOff x="1799844" y="3457955"/>
            <a:chExt cx="10392410" cy="3400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844" y="3457955"/>
              <a:ext cx="8612124" cy="2365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926" y="3544887"/>
              <a:ext cx="8315325" cy="2190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71950" y="4860925"/>
              <a:ext cx="1941830" cy="279400"/>
            </a:xfrm>
            <a:custGeom>
              <a:avLst/>
              <a:gdLst/>
              <a:ahLst/>
              <a:cxnLst/>
              <a:rect l="l" t="t" r="r" b="b"/>
              <a:pathLst>
                <a:path w="1941829" h="279400">
                  <a:moveTo>
                    <a:pt x="0" y="0"/>
                  </a:moveTo>
                  <a:lnTo>
                    <a:pt x="860425" y="0"/>
                  </a:lnTo>
                </a:path>
                <a:path w="1941829" h="279400">
                  <a:moveTo>
                    <a:pt x="587375" y="279400"/>
                  </a:moveTo>
                  <a:lnTo>
                    <a:pt x="1941576" y="27940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55125" y="5926137"/>
              <a:ext cx="742950" cy="400050"/>
            </a:xfrm>
            <a:custGeom>
              <a:avLst/>
              <a:gdLst/>
              <a:ahLst/>
              <a:cxnLst/>
              <a:rect l="l" t="t" r="r" b="b"/>
              <a:pathLst>
                <a:path w="742950" h="400050">
                  <a:moveTo>
                    <a:pt x="0" y="0"/>
                  </a:moveTo>
                  <a:lnTo>
                    <a:pt x="742950" y="400050"/>
                  </a:lnTo>
                </a:path>
                <a:path w="742950" h="400050">
                  <a:moveTo>
                    <a:pt x="0" y="387350"/>
                  </a:moveTo>
                  <a:lnTo>
                    <a:pt x="742950" y="39687"/>
                  </a:lnTo>
                </a:path>
              </a:pathLst>
            </a:custGeom>
            <a:ln w="1905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10021" y="18414"/>
            <a:ext cx="140589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dirty="0">
                <a:solidFill>
                  <a:srgbClr val="005AAA"/>
                </a:solidFill>
                <a:latin typeface="Times New Roman"/>
                <a:cs typeface="Times New Roman"/>
              </a:rPr>
              <a:t>1</a:t>
            </a:r>
            <a:r>
              <a:rPr sz="4100" spc="-125" dirty="0">
                <a:solidFill>
                  <a:srgbClr val="005AAA"/>
                </a:solidFill>
                <a:latin typeface="Times New Roman"/>
                <a:cs typeface="Times New Roman"/>
              </a:rPr>
              <a:t> </a:t>
            </a:r>
            <a:r>
              <a:rPr sz="4100" spc="-20" dirty="0">
                <a:solidFill>
                  <a:srgbClr val="005AAA"/>
                </a:solidFill>
                <a:latin typeface="Times New Roman"/>
                <a:cs typeface="Times New Roman"/>
              </a:rPr>
              <a:t>балл</a:t>
            </a:r>
            <a:endParaRPr sz="41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76044" y="923544"/>
            <a:ext cx="8246745" cy="1866900"/>
            <a:chOff x="1876044" y="923544"/>
            <a:chExt cx="8246745" cy="18669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044" y="923544"/>
              <a:ext cx="8246364" cy="1866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0824" y="1005459"/>
              <a:ext cx="7956042" cy="170192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417557" y="5945171"/>
            <a:ext cx="44958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25" dirty="0">
                <a:latin typeface="Arial"/>
                <a:cs typeface="Arial"/>
              </a:rPr>
              <a:t>0,5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8592" y="188976"/>
            <a:ext cx="8629015" cy="6148070"/>
            <a:chOff x="1688592" y="188976"/>
            <a:chExt cx="8629015" cy="6148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7352" y="1639823"/>
              <a:ext cx="6286500" cy="4696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3590" y="1750187"/>
              <a:ext cx="6034023" cy="4476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74566" y="3569461"/>
              <a:ext cx="2571750" cy="1246505"/>
            </a:xfrm>
            <a:custGeom>
              <a:avLst/>
              <a:gdLst/>
              <a:ahLst/>
              <a:cxnLst/>
              <a:rect l="l" t="t" r="r" b="b"/>
              <a:pathLst>
                <a:path w="2571750" h="1246504">
                  <a:moveTo>
                    <a:pt x="787400" y="0"/>
                  </a:moveTo>
                  <a:lnTo>
                    <a:pt x="2489200" y="0"/>
                  </a:lnTo>
                </a:path>
                <a:path w="2571750" h="1246504">
                  <a:moveTo>
                    <a:pt x="787400" y="171450"/>
                  </a:moveTo>
                  <a:lnTo>
                    <a:pt x="2571750" y="171450"/>
                  </a:lnTo>
                </a:path>
                <a:path w="2571750" h="1246504">
                  <a:moveTo>
                    <a:pt x="795274" y="549275"/>
                  </a:moveTo>
                  <a:lnTo>
                    <a:pt x="2552700" y="549275"/>
                  </a:lnTo>
                </a:path>
                <a:path w="2571750" h="1246504">
                  <a:moveTo>
                    <a:pt x="0" y="752475"/>
                  </a:moveTo>
                  <a:lnTo>
                    <a:pt x="1620774" y="752475"/>
                  </a:lnTo>
                </a:path>
                <a:path w="2571750" h="1246504">
                  <a:moveTo>
                    <a:pt x="171450" y="922401"/>
                  </a:moveTo>
                  <a:lnTo>
                    <a:pt x="1403350" y="922401"/>
                  </a:lnTo>
                </a:path>
                <a:path w="2571750" h="1246504">
                  <a:moveTo>
                    <a:pt x="304800" y="1093851"/>
                  </a:moveTo>
                  <a:lnTo>
                    <a:pt x="1747774" y="1093851"/>
                  </a:lnTo>
                </a:path>
                <a:path w="2571750" h="1246504">
                  <a:moveTo>
                    <a:pt x="171450" y="1246251"/>
                  </a:moveTo>
                  <a:lnTo>
                    <a:pt x="1539875" y="124625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8592" y="188976"/>
              <a:ext cx="8628888" cy="2060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8071" y="273557"/>
              <a:ext cx="8329930" cy="1891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5167" y="144779"/>
            <a:ext cx="8274050" cy="6162040"/>
            <a:chOff x="1725167" y="144779"/>
            <a:chExt cx="8274050" cy="6162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167" y="144779"/>
              <a:ext cx="6640068" cy="22600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4199" y="231774"/>
              <a:ext cx="6381750" cy="20859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2463" y="1607819"/>
              <a:ext cx="6286499" cy="4698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8575" y="1718652"/>
              <a:ext cx="6034024" cy="44767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84825" y="4087240"/>
              <a:ext cx="1757680" cy="0"/>
            </a:xfrm>
            <a:custGeom>
              <a:avLst/>
              <a:gdLst/>
              <a:ahLst/>
              <a:cxnLst/>
              <a:rect l="l" t="t" r="r" b="b"/>
              <a:pathLst>
                <a:path w="1757679">
                  <a:moveTo>
                    <a:pt x="0" y="0"/>
                  </a:moveTo>
                  <a:lnTo>
                    <a:pt x="1757426" y="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65397" y="3695827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?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0172" y="205740"/>
            <a:ext cx="9291955" cy="6652259"/>
            <a:chOff x="2900172" y="205740"/>
            <a:chExt cx="9291955" cy="66522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5" y="2317748"/>
              <a:ext cx="6034024" cy="4476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73625" y="4137024"/>
              <a:ext cx="2571750" cy="1246505"/>
            </a:xfrm>
            <a:custGeom>
              <a:avLst/>
              <a:gdLst/>
              <a:ahLst/>
              <a:cxnLst/>
              <a:rect l="l" t="t" r="r" b="b"/>
              <a:pathLst>
                <a:path w="2571750" h="1246504">
                  <a:moveTo>
                    <a:pt x="787400" y="0"/>
                  </a:moveTo>
                  <a:lnTo>
                    <a:pt x="2489200" y="0"/>
                  </a:lnTo>
                </a:path>
                <a:path w="2571750" h="1246504">
                  <a:moveTo>
                    <a:pt x="787400" y="171450"/>
                  </a:moveTo>
                  <a:lnTo>
                    <a:pt x="2571750" y="171450"/>
                  </a:lnTo>
                </a:path>
                <a:path w="2571750" h="1246504">
                  <a:moveTo>
                    <a:pt x="795401" y="549275"/>
                  </a:moveTo>
                  <a:lnTo>
                    <a:pt x="2552700" y="549275"/>
                  </a:lnTo>
                </a:path>
                <a:path w="2571750" h="1246504">
                  <a:moveTo>
                    <a:pt x="0" y="752475"/>
                  </a:moveTo>
                  <a:lnTo>
                    <a:pt x="1620901" y="752475"/>
                  </a:lnTo>
                </a:path>
                <a:path w="2571750" h="1246504">
                  <a:moveTo>
                    <a:pt x="171450" y="922274"/>
                  </a:moveTo>
                  <a:lnTo>
                    <a:pt x="1403350" y="922274"/>
                  </a:lnTo>
                </a:path>
                <a:path w="2571750" h="1246504">
                  <a:moveTo>
                    <a:pt x="304800" y="1093724"/>
                  </a:moveTo>
                  <a:lnTo>
                    <a:pt x="1747901" y="1093724"/>
                  </a:lnTo>
                </a:path>
                <a:path w="2571750" h="1246504">
                  <a:moveTo>
                    <a:pt x="171450" y="1246251"/>
                  </a:moveTo>
                  <a:lnTo>
                    <a:pt x="1539875" y="124625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0172" y="205740"/>
              <a:ext cx="8621268" cy="25466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9016" y="294386"/>
              <a:ext cx="8324215" cy="23680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3995" y="790955"/>
            <a:ext cx="7828915" cy="6067425"/>
            <a:chOff x="2253995" y="790955"/>
            <a:chExt cx="7828915" cy="6067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3995" y="790955"/>
              <a:ext cx="7292340" cy="17617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9250" y="873124"/>
              <a:ext cx="7021449" cy="1598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5" y="2317748"/>
              <a:ext cx="6034024" cy="44767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73625" y="4137025"/>
              <a:ext cx="2571750" cy="1246505"/>
            </a:xfrm>
            <a:custGeom>
              <a:avLst/>
              <a:gdLst/>
              <a:ahLst/>
              <a:cxnLst/>
              <a:rect l="l" t="t" r="r" b="b"/>
              <a:pathLst>
                <a:path w="2571750" h="1246504">
                  <a:moveTo>
                    <a:pt x="787400" y="0"/>
                  </a:moveTo>
                  <a:lnTo>
                    <a:pt x="2489200" y="0"/>
                  </a:lnTo>
                </a:path>
                <a:path w="2571750" h="1246504">
                  <a:moveTo>
                    <a:pt x="787400" y="171450"/>
                  </a:moveTo>
                  <a:lnTo>
                    <a:pt x="2571750" y="171450"/>
                  </a:lnTo>
                </a:path>
                <a:path w="2571750" h="1246504">
                  <a:moveTo>
                    <a:pt x="795401" y="549275"/>
                  </a:moveTo>
                  <a:lnTo>
                    <a:pt x="2552700" y="549275"/>
                  </a:lnTo>
                </a:path>
                <a:path w="2571750" h="1246504">
                  <a:moveTo>
                    <a:pt x="0" y="752475"/>
                  </a:moveTo>
                  <a:lnTo>
                    <a:pt x="1620901" y="752475"/>
                  </a:lnTo>
                </a:path>
                <a:path w="2571750" h="1246504">
                  <a:moveTo>
                    <a:pt x="171450" y="922274"/>
                  </a:moveTo>
                  <a:lnTo>
                    <a:pt x="1403350" y="922274"/>
                  </a:lnTo>
                </a:path>
                <a:path w="2571750" h="1246504">
                  <a:moveTo>
                    <a:pt x="304800" y="1093724"/>
                  </a:moveTo>
                  <a:lnTo>
                    <a:pt x="1747901" y="1093724"/>
                  </a:lnTo>
                </a:path>
                <a:path w="2571750" h="1246504">
                  <a:moveTo>
                    <a:pt x="171450" y="1246251"/>
                  </a:moveTo>
                  <a:lnTo>
                    <a:pt x="1539875" y="124625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5835" y="262127"/>
            <a:ext cx="8347075" cy="6596380"/>
            <a:chOff x="1735835" y="262127"/>
            <a:chExt cx="8347075" cy="6596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5835" y="262127"/>
              <a:ext cx="7240523" cy="19354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0836" y="346074"/>
              <a:ext cx="6970776" cy="1768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5" y="2317748"/>
              <a:ext cx="6034024" cy="44767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61025" y="4137024"/>
              <a:ext cx="1701800" cy="0"/>
            </a:xfrm>
            <a:custGeom>
              <a:avLst/>
              <a:gdLst/>
              <a:ahLst/>
              <a:cxnLst/>
              <a:rect l="l" t="t" r="r" b="b"/>
              <a:pathLst>
                <a:path w="1701800">
                  <a:moveTo>
                    <a:pt x="0" y="0"/>
                  </a:moveTo>
                  <a:lnTo>
                    <a:pt x="1701800" y="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9" y="4223004"/>
              <a:ext cx="1950719" cy="1706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73625" y="4308474"/>
              <a:ext cx="2571750" cy="1075055"/>
            </a:xfrm>
            <a:custGeom>
              <a:avLst/>
              <a:gdLst/>
              <a:ahLst/>
              <a:cxnLst/>
              <a:rect l="l" t="t" r="r" b="b"/>
              <a:pathLst>
                <a:path w="2571750" h="1075054">
                  <a:moveTo>
                    <a:pt x="787400" y="0"/>
                  </a:moveTo>
                  <a:lnTo>
                    <a:pt x="2571750" y="0"/>
                  </a:lnTo>
                </a:path>
                <a:path w="2571750" h="1075054">
                  <a:moveTo>
                    <a:pt x="795401" y="377825"/>
                  </a:moveTo>
                  <a:lnTo>
                    <a:pt x="2552700" y="377825"/>
                  </a:lnTo>
                </a:path>
                <a:path w="2571750" h="1075054">
                  <a:moveTo>
                    <a:pt x="0" y="581025"/>
                  </a:moveTo>
                  <a:lnTo>
                    <a:pt x="1620901" y="581025"/>
                  </a:lnTo>
                </a:path>
                <a:path w="2571750" h="1075054">
                  <a:moveTo>
                    <a:pt x="171450" y="750824"/>
                  </a:moveTo>
                  <a:lnTo>
                    <a:pt x="1403350" y="750824"/>
                  </a:lnTo>
                </a:path>
                <a:path w="2571750" h="1075054">
                  <a:moveTo>
                    <a:pt x="304800" y="922274"/>
                  </a:moveTo>
                  <a:lnTo>
                    <a:pt x="1747901" y="922274"/>
                  </a:lnTo>
                </a:path>
                <a:path w="2571750" h="1075054">
                  <a:moveTo>
                    <a:pt x="171450" y="1074801"/>
                  </a:moveTo>
                  <a:lnTo>
                    <a:pt x="1539875" y="107480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2955" y="277368"/>
            <a:ext cx="8529955" cy="6581140"/>
            <a:chOff x="1552955" y="277368"/>
            <a:chExt cx="8529955" cy="6581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2955" y="277368"/>
              <a:ext cx="7251192" cy="2209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210" y="363601"/>
              <a:ext cx="6980427" cy="20383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6" y="2317748"/>
              <a:ext cx="6034024" cy="44767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73625" y="4137025"/>
              <a:ext cx="2571750" cy="1246505"/>
            </a:xfrm>
            <a:custGeom>
              <a:avLst/>
              <a:gdLst/>
              <a:ahLst/>
              <a:cxnLst/>
              <a:rect l="l" t="t" r="r" b="b"/>
              <a:pathLst>
                <a:path w="2571750" h="1246504">
                  <a:moveTo>
                    <a:pt x="787400" y="0"/>
                  </a:moveTo>
                  <a:lnTo>
                    <a:pt x="2489200" y="0"/>
                  </a:lnTo>
                </a:path>
                <a:path w="2571750" h="1246504">
                  <a:moveTo>
                    <a:pt x="787400" y="171450"/>
                  </a:moveTo>
                  <a:lnTo>
                    <a:pt x="2571750" y="171450"/>
                  </a:lnTo>
                </a:path>
                <a:path w="2571750" h="1246504">
                  <a:moveTo>
                    <a:pt x="795401" y="549275"/>
                  </a:moveTo>
                  <a:lnTo>
                    <a:pt x="2552700" y="549275"/>
                  </a:lnTo>
                </a:path>
                <a:path w="2571750" h="1246504">
                  <a:moveTo>
                    <a:pt x="0" y="752475"/>
                  </a:moveTo>
                  <a:lnTo>
                    <a:pt x="1620901" y="752475"/>
                  </a:lnTo>
                </a:path>
                <a:path w="2571750" h="1246504">
                  <a:moveTo>
                    <a:pt x="171450" y="922274"/>
                  </a:moveTo>
                  <a:lnTo>
                    <a:pt x="1403350" y="922274"/>
                  </a:lnTo>
                </a:path>
                <a:path w="2571750" h="1246504">
                  <a:moveTo>
                    <a:pt x="304800" y="1093724"/>
                  </a:moveTo>
                  <a:lnTo>
                    <a:pt x="1747901" y="1093724"/>
                  </a:lnTo>
                </a:path>
                <a:path w="2571750" h="1246504">
                  <a:moveTo>
                    <a:pt x="171450" y="1246251"/>
                  </a:moveTo>
                  <a:lnTo>
                    <a:pt x="1539875" y="124625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0783" y="202692"/>
            <a:ext cx="10491470" cy="6655434"/>
            <a:chOff x="1700783" y="202692"/>
            <a:chExt cx="10491470" cy="66554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6" y="2317748"/>
              <a:ext cx="6034024" cy="4476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73625" y="4137025"/>
              <a:ext cx="2571750" cy="1246505"/>
            </a:xfrm>
            <a:custGeom>
              <a:avLst/>
              <a:gdLst/>
              <a:ahLst/>
              <a:cxnLst/>
              <a:rect l="l" t="t" r="r" b="b"/>
              <a:pathLst>
                <a:path w="2571750" h="1246504">
                  <a:moveTo>
                    <a:pt x="787400" y="0"/>
                  </a:moveTo>
                  <a:lnTo>
                    <a:pt x="2489200" y="0"/>
                  </a:lnTo>
                </a:path>
                <a:path w="2571750" h="1246504">
                  <a:moveTo>
                    <a:pt x="787400" y="171450"/>
                  </a:moveTo>
                  <a:lnTo>
                    <a:pt x="2571750" y="171450"/>
                  </a:lnTo>
                </a:path>
                <a:path w="2571750" h="1246504">
                  <a:moveTo>
                    <a:pt x="795401" y="549275"/>
                  </a:moveTo>
                  <a:lnTo>
                    <a:pt x="2552700" y="549275"/>
                  </a:lnTo>
                </a:path>
                <a:path w="2571750" h="1246504">
                  <a:moveTo>
                    <a:pt x="0" y="752475"/>
                  </a:moveTo>
                  <a:lnTo>
                    <a:pt x="1620901" y="752475"/>
                  </a:lnTo>
                </a:path>
                <a:path w="2571750" h="1246504">
                  <a:moveTo>
                    <a:pt x="171450" y="922274"/>
                  </a:moveTo>
                  <a:lnTo>
                    <a:pt x="1403350" y="922274"/>
                  </a:lnTo>
                </a:path>
                <a:path w="2571750" h="1246504">
                  <a:moveTo>
                    <a:pt x="304800" y="1093724"/>
                  </a:moveTo>
                  <a:lnTo>
                    <a:pt x="1747901" y="1093724"/>
                  </a:lnTo>
                </a:path>
                <a:path w="2571750" h="1246504">
                  <a:moveTo>
                    <a:pt x="171450" y="1246251"/>
                  </a:moveTo>
                  <a:lnTo>
                    <a:pt x="1539875" y="124625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0783" y="202692"/>
              <a:ext cx="7920228" cy="2435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2388" y="290448"/>
              <a:ext cx="7637272" cy="225907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1432" y="219456"/>
            <a:ext cx="10640695" cy="6638925"/>
            <a:chOff x="1551432" y="219456"/>
            <a:chExt cx="10640695" cy="6638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6" y="2317748"/>
              <a:ext cx="6034024" cy="4476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73625" y="4137025"/>
              <a:ext cx="2571750" cy="1246505"/>
            </a:xfrm>
            <a:custGeom>
              <a:avLst/>
              <a:gdLst/>
              <a:ahLst/>
              <a:cxnLst/>
              <a:rect l="l" t="t" r="r" b="b"/>
              <a:pathLst>
                <a:path w="2571750" h="1246504">
                  <a:moveTo>
                    <a:pt x="787400" y="0"/>
                  </a:moveTo>
                  <a:lnTo>
                    <a:pt x="2489200" y="0"/>
                  </a:lnTo>
                </a:path>
                <a:path w="2571750" h="1246504">
                  <a:moveTo>
                    <a:pt x="787400" y="171450"/>
                  </a:moveTo>
                  <a:lnTo>
                    <a:pt x="2571750" y="171450"/>
                  </a:lnTo>
                </a:path>
                <a:path w="2571750" h="1246504">
                  <a:moveTo>
                    <a:pt x="795401" y="549275"/>
                  </a:moveTo>
                  <a:lnTo>
                    <a:pt x="2552700" y="549275"/>
                  </a:lnTo>
                </a:path>
                <a:path w="2571750" h="1246504">
                  <a:moveTo>
                    <a:pt x="0" y="752475"/>
                  </a:moveTo>
                  <a:lnTo>
                    <a:pt x="1620901" y="752475"/>
                  </a:lnTo>
                </a:path>
                <a:path w="2571750" h="1246504">
                  <a:moveTo>
                    <a:pt x="171450" y="922274"/>
                  </a:moveTo>
                  <a:lnTo>
                    <a:pt x="1403350" y="922274"/>
                  </a:lnTo>
                </a:path>
                <a:path w="2571750" h="1246504">
                  <a:moveTo>
                    <a:pt x="304800" y="1093724"/>
                  </a:moveTo>
                  <a:lnTo>
                    <a:pt x="1747901" y="1093724"/>
                  </a:lnTo>
                </a:path>
                <a:path w="2571750" h="1246504">
                  <a:moveTo>
                    <a:pt x="171450" y="1246251"/>
                  </a:moveTo>
                  <a:lnTo>
                    <a:pt x="1539875" y="124625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1432" y="219456"/>
              <a:ext cx="8356092" cy="21838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7609" y="305435"/>
              <a:ext cx="8063230" cy="20123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435715" cy="6858000"/>
            <a:chOff x="0" y="0"/>
            <a:chExt cx="1143571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543810" cy="6858000"/>
            </a:xfrm>
            <a:custGeom>
              <a:avLst/>
              <a:gdLst/>
              <a:ahLst/>
              <a:cxnLst/>
              <a:rect l="l" t="t" r="r" b="b"/>
              <a:pathLst>
                <a:path w="2543810" h="6858000">
                  <a:moveTo>
                    <a:pt x="2543805" y="6857998"/>
                  </a:moveTo>
                  <a:lnTo>
                    <a:pt x="2543805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2543805" y="6857998"/>
                  </a:lnTo>
                  <a:close/>
                </a:path>
              </a:pathLst>
            </a:custGeom>
            <a:solidFill>
              <a:srgbClr val="D2D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21"/>
              <a:ext cx="2539238" cy="2552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313173"/>
              <a:ext cx="2546350" cy="2545080"/>
            </a:xfrm>
            <a:custGeom>
              <a:avLst/>
              <a:gdLst/>
              <a:ahLst/>
              <a:cxnLst/>
              <a:rect l="l" t="t" r="r" b="b"/>
              <a:pathLst>
                <a:path w="2546350" h="2545079">
                  <a:moveTo>
                    <a:pt x="2546350" y="0"/>
                  </a:moveTo>
                  <a:lnTo>
                    <a:pt x="0" y="2536939"/>
                  </a:lnTo>
                  <a:lnTo>
                    <a:pt x="0" y="2544824"/>
                  </a:lnTo>
                  <a:lnTo>
                    <a:pt x="2546350" y="2544824"/>
                  </a:lnTo>
                  <a:lnTo>
                    <a:pt x="2546350" y="0"/>
                  </a:lnTo>
                  <a:close/>
                </a:path>
              </a:pathLst>
            </a:custGeom>
            <a:solidFill>
              <a:srgbClr val="DE8B8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319131"/>
              <a:ext cx="2529840" cy="2539365"/>
            </a:xfrm>
            <a:custGeom>
              <a:avLst/>
              <a:gdLst/>
              <a:ahLst/>
              <a:cxnLst/>
              <a:rect l="l" t="t" r="r" b="b"/>
              <a:pathLst>
                <a:path w="2529840" h="2539365">
                  <a:moveTo>
                    <a:pt x="0" y="0"/>
                  </a:moveTo>
                  <a:lnTo>
                    <a:pt x="0" y="2538866"/>
                  </a:lnTo>
                  <a:lnTo>
                    <a:pt x="2529513" y="2538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3810" y="0"/>
              <a:ext cx="2560955" cy="2560320"/>
            </a:xfrm>
            <a:custGeom>
              <a:avLst/>
              <a:gdLst/>
              <a:ahLst/>
              <a:cxnLst/>
              <a:rect l="l" t="t" r="r" b="b"/>
              <a:pathLst>
                <a:path w="2560954" h="2560320">
                  <a:moveTo>
                    <a:pt x="2560447" y="0"/>
                  </a:moveTo>
                  <a:lnTo>
                    <a:pt x="0" y="0"/>
                  </a:lnTo>
                  <a:lnTo>
                    <a:pt x="0" y="2560320"/>
                  </a:lnTo>
                  <a:lnTo>
                    <a:pt x="48104" y="2559877"/>
                  </a:lnTo>
                  <a:lnTo>
                    <a:pt x="95993" y="2558554"/>
                  </a:lnTo>
                  <a:lnTo>
                    <a:pt x="143659" y="2556358"/>
                  </a:lnTo>
                  <a:lnTo>
                    <a:pt x="191095" y="2553297"/>
                  </a:lnTo>
                  <a:lnTo>
                    <a:pt x="238292" y="2549379"/>
                  </a:lnTo>
                  <a:lnTo>
                    <a:pt x="285243" y="2544611"/>
                  </a:lnTo>
                  <a:lnTo>
                    <a:pt x="331939" y="2539002"/>
                  </a:lnTo>
                  <a:lnTo>
                    <a:pt x="378375" y="2532559"/>
                  </a:lnTo>
                  <a:lnTo>
                    <a:pt x="424540" y="2525289"/>
                  </a:lnTo>
                  <a:lnTo>
                    <a:pt x="470429" y="2517201"/>
                  </a:lnTo>
                  <a:lnTo>
                    <a:pt x="516033" y="2508303"/>
                  </a:lnTo>
                  <a:lnTo>
                    <a:pt x="561344" y="2498601"/>
                  </a:lnTo>
                  <a:lnTo>
                    <a:pt x="606355" y="2488104"/>
                  </a:lnTo>
                  <a:lnTo>
                    <a:pt x="651058" y="2476819"/>
                  </a:lnTo>
                  <a:lnTo>
                    <a:pt x="695445" y="2464754"/>
                  </a:lnTo>
                  <a:lnTo>
                    <a:pt x="739508" y="2451917"/>
                  </a:lnTo>
                  <a:lnTo>
                    <a:pt x="783241" y="2438316"/>
                  </a:lnTo>
                  <a:lnTo>
                    <a:pt x="826634" y="2423959"/>
                  </a:lnTo>
                  <a:lnTo>
                    <a:pt x="869680" y="2408852"/>
                  </a:lnTo>
                  <a:lnTo>
                    <a:pt x="912372" y="2393004"/>
                  </a:lnTo>
                  <a:lnTo>
                    <a:pt x="954702" y="2376423"/>
                  </a:lnTo>
                  <a:lnTo>
                    <a:pt x="996662" y="2359116"/>
                  </a:lnTo>
                  <a:lnTo>
                    <a:pt x="1038244" y="2341091"/>
                  </a:lnTo>
                  <a:lnTo>
                    <a:pt x="1079441" y="2322356"/>
                  </a:lnTo>
                  <a:lnTo>
                    <a:pt x="1120244" y="2302918"/>
                  </a:lnTo>
                  <a:lnTo>
                    <a:pt x="1160647" y="2282786"/>
                  </a:lnTo>
                  <a:lnTo>
                    <a:pt x="1200641" y="2261966"/>
                  </a:lnTo>
                  <a:lnTo>
                    <a:pt x="1240219" y="2240467"/>
                  </a:lnTo>
                  <a:lnTo>
                    <a:pt x="1279372" y="2218297"/>
                  </a:lnTo>
                  <a:lnTo>
                    <a:pt x="1318094" y="2195463"/>
                  </a:lnTo>
                  <a:lnTo>
                    <a:pt x="1356376" y="2171973"/>
                  </a:lnTo>
                  <a:lnTo>
                    <a:pt x="1394211" y="2147834"/>
                  </a:lnTo>
                  <a:lnTo>
                    <a:pt x="1431591" y="2123055"/>
                  </a:lnTo>
                  <a:lnTo>
                    <a:pt x="1468509" y="2097643"/>
                  </a:lnTo>
                  <a:lnTo>
                    <a:pt x="1504955" y="2071606"/>
                  </a:lnTo>
                  <a:lnTo>
                    <a:pt x="1540924" y="2044951"/>
                  </a:lnTo>
                  <a:lnTo>
                    <a:pt x="1576406" y="2017687"/>
                  </a:lnTo>
                  <a:lnTo>
                    <a:pt x="1611395" y="1989821"/>
                  </a:lnTo>
                  <a:lnTo>
                    <a:pt x="1645883" y="1961360"/>
                  </a:lnTo>
                  <a:lnTo>
                    <a:pt x="1679861" y="1932314"/>
                  </a:lnTo>
                  <a:lnTo>
                    <a:pt x="1713322" y="1902688"/>
                  </a:lnTo>
                  <a:lnTo>
                    <a:pt x="1746259" y="1872491"/>
                  </a:lnTo>
                  <a:lnTo>
                    <a:pt x="1778663" y="1841732"/>
                  </a:lnTo>
                  <a:lnTo>
                    <a:pt x="1810527" y="1810416"/>
                  </a:lnTo>
                  <a:lnTo>
                    <a:pt x="1841844" y="1778553"/>
                  </a:lnTo>
                  <a:lnTo>
                    <a:pt x="1872605" y="1746150"/>
                  </a:lnTo>
                  <a:lnTo>
                    <a:pt x="1902802" y="1713214"/>
                  </a:lnTo>
                  <a:lnTo>
                    <a:pt x="1932429" y="1679754"/>
                  </a:lnTo>
                  <a:lnTo>
                    <a:pt x="1961476" y="1645777"/>
                  </a:lnTo>
                  <a:lnTo>
                    <a:pt x="1989938" y="1611291"/>
                  </a:lnTo>
                  <a:lnTo>
                    <a:pt x="2017805" y="1576304"/>
                  </a:lnTo>
                  <a:lnTo>
                    <a:pt x="2045070" y="1540823"/>
                  </a:lnTo>
                  <a:lnTo>
                    <a:pt x="2071725" y="1504856"/>
                  </a:lnTo>
                  <a:lnTo>
                    <a:pt x="2097763" y="1468411"/>
                  </a:lnTo>
                  <a:lnTo>
                    <a:pt x="2123175" y="1431495"/>
                  </a:lnTo>
                  <a:lnTo>
                    <a:pt x="2147955" y="1394117"/>
                  </a:lnTo>
                  <a:lnTo>
                    <a:pt x="2172094" y="1356284"/>
                  </a:lnTo>
                  <a:lnTo>
                    <a:pt x="2195585" y="1318004"/>
                  </a:lnTo>
                  <a:lnTo>
                    <a:pt x="2218420" y="1279284"/>
                  </a:lnTo>
                  <a:lnTo>
                    <a:pt x="2240590" y="1240132"/>
                  </a:lnTo>
                  <a:lnTo>
                    <a:pt x="2262089" y="1200556"/>
                  </a:lnTo>
                  <a:lnTo>
                    <a:pt x="2282909" y="1160564"/>
                  </a:lnTo>
                  <a:lnTo>
                    <a:pt x="2303042" y="1120164"/>
                  </a:lnTo>
                  <a:lnTo>
                    <a:pt x="2322480" y="1079362"/>
                  </a:lnTo>
                  <a:lnTo>
                    <a:pt x="2341216" y="1038168"/>
                  </a:lnTo>
                  <a:lnTo>
                    <a:pt x="2359241" y="996588"/>
                  </a:lnTo>
                  <a:lnTo>
                    <a:pt x="2376548" y="954631"/>
                  </a:lnTo>
                  <a:lnTo>
                    <a:pt x="2393130" y="912304"/>
                  </a:lnTo>
                  <a:lnTo>
                    <a:pt x="2408978" y="869614"/>
                  </a:lnTo>
                  <a:lnTo>
                    <a:pt x="2424084" y="826571"/>
                  </a:lnTo>
                  <a:lnTo>
                    <a:pt x="2438442" y="783180"/>
                  </a:lnTo>
                  <a:lnTo>
                    <a:pt x="2452044" y="739451"/>
                  </a:lnTo>
                  <a:lnTo>
                    <a:pt x="2464881" y="695390"/>
                  </a:lnTo>
                  <a:lnTo>
                    <a:pt x="2476945" y="651006"/>
                  </a:lnTo>
                  <a:lnTo>
                    <a:pt x="2488230" y="606307"/>
                  </a:lnTo>
                  <a:lnTo>
                    <a:pt x="2498727" y="561299"/>
                  </a:lnTo>
                  <a:lnTo>
                    <a:pt x="2508429" y="515991"/>
                  </a:lnTo>
                  <a:lnTo>
                    <a:pt x="2517328" y="470391"/>
                  </a:lnTo>
                  <a:lnTo>
                    <a:pt x="2525416" y="424505"/>
                  </a:lnTo>
                  <a:lnTo>
                    <a:pt x="2532686" y="378343"/>
                  </a:lnTo>
                  <a:lnTo>
                    <a:pt x="2539129" y="331911"/>
                  </a:lnTo>
                  <a:lnTo>
                    <a:pt x="2544738" y="285218"/>
                  </a:lnTo>
                  <a:lnTo>
                    <a:pt x="2549506" y="238271"/>
                  </a:lnTo>
                  <a:lnTo>
                    <a:pt x="2553424" y="191078"/>
                  </a:lnTo>
                  <a:lnTo>
                    <a:pt x="2556485" y="143647"/>
                  </a:lnTo>
                  <a:lnTo>
                    <a:pt x="2558681" y="95985"/>
                  </a:lnTo>
                  <a:lnTo>
                    <a:pt x="2560004" y="48100"/>
                  </a:lnTo>
                  <a:lnTo>
                    <a:pt x="2560447" y="0"/>
                  </a:lnTo>
                  <a:close/>
                </a:path>
              </a:pathLst>
            </a:custGeom>
            <a:solidFill>
              <a:srgbClr val="DDE7F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6745" y="2490533"/>
              <a:ext cx="8259318" cy="36866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61919" y="2485770"/>
              <a:ext cx="8268970" cy="3696335"/>
            </a:xfrm>
            <a:custGeom>
              <a:avLst/>
              <a:gdLst/>
              <a:ahLst/>
              <a:cxnLst/>
              <a:rect l="l" t="t" r="r" b="b"/>
              <a:pathLst>
                <a:path w="8268970" h="3696335">
                  <a:moveTo>
                    <a:pt x="0" y="3696208"/>
                  </a:moveTo>
                  <a:lnTo>
                    <a:pt x="8268843" y="3696208"/>
                  </a:lnTo>
                  <a:lnTo>
                    <a:pt x="8268843" y="0"/>
                  </a:lnTo>
                  <a:lnTo>
                    <a:pt x="0" y="0"/>
                  </a:lnTo>
                  <a:lnTo>
                    <a:pt x="0" y="3696208"/>
                  </a:lnTo>
                  <a:close/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6745" y="781037"/>
              <a:ext cx="6125463" cy="10288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0742" y="2066670"/>
              <a:ext cx="7430516" cy="272453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278361" y="54635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1F2C8F"/>
                </a:solidFill>
                <a:latin typeface="Arial Black"/>
                <a:cs typeface="Arial Black"/>
              </a:rPr>
              <a:t>6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139" y="362711"/>
            <a:ext cx="10309860" cy="6495415"/>
            <a:chOff x="1882139" y="362711"/>
            <a:chExt cx="10309860" cy="6495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5" y="2317748"/>
              <a:ext cx="6034024" cy="4476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61024" y="4137025"/>
              <a:ext cx="1701800" cy="0"/>
            </a:xfrm>
            <a:custGeom>
              <a:avLst/>
              <a:gdLst/>
              <a:ahLst/>
              <a:cxnLst/>
              <a:rect l="l" t="t" r="r" b="b"/>
              <a:pathLst>
                <a:path w="1701800">
                  <a:moveTo>
                    <a:pt x="0" y="0"/>
                  </a:moveTo>
                  <a:lnTo>
                    <a:pt x="1701800" y="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9" y="4223003"/>
              <a:ext cx="1950719" cy="170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73625" y="4308475"/>
              <a:ext cx="2571750" cy="1075055"/>
            </a:xfrm>
            <a:custGeom>
              <a:avLst/>
              <a:gdLst/>
              <a:ahLst/>
              <a:cxnLst/>
              <a:rect l="l" t="t" r="r" b="b"/>
              <a:pathLst>
                <a:path w="2571750" h="1075054">
                  <a:moveTo>
                    <a:pt x="787400" y="0"/>
                  </a:moveTo>
                  <a:lnTo>
                    <a:pt x="2571750" y="0"/>
                  </a:lnTo>
                </a:path>
                <a:path w="2571750" h="1075054">
                  <a:moveTo>
                    <a:pt x="795401" y="377825"/>
                  </a:moveTo>
                  <a:lnTo>
                    <a:pt x="2552700" y="377825"/>
                  </a:lnTo>
                </a:path>
                <a:path w="2571750" h="1075054">
                  <a:moveTo>
                    <a:pt x="0" y="581025"/>
                  </a:moveTo>
                  <a:lnTo>
                    <a:pt x="1620901" y="581025"/>
                  </a:lnTo>
                </a:path>
                <a:path w="2571750" h="1075054">
                  <a:moveTo>
                    <a:pt x="171450" y="750824"/>
                  </a:moveTo>
                  <a:lnTo>
                    <a:pt x="1403350" y="750824"/>
                  </a:lnTo>
                </a:path>
                <a:path w="2571750" h="1075054">
                  <a:moveTo>
                    <a:pt x="304800" y="922274"/>
                  </a:moveTo>
                  <a:lnTo>
                    <a:pt x="1747901" y="922274"/>
                  </a:lnTo>
                </a:path>
                <a:path w="2571750" h="1075054">
                  <a:moveTo>
                    <a:pt x="171450" y="1074801"/>
                  </a:moveTo>
                  <a:lnTo>
                    <a:pt x="1539875" y="107480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2139" y="362711"/>
              <a:ext cx="8036052" cy="2124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5268" y="447674"/>
              <a:ext cx="7749413" cy="195427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0096" y="167639"/>
            <a:ext cx="10662285" cy="6690359"/>
            <a:chOff x="1530096" y="167639"/>
            <a:chExt cx="10662285" cy="66903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6284" y="2206750"/>
              <a:ext cx="6286500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5" y="2317748"/>
              <a:ext cx="6034024" cy="4476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73624" y="4137024"/>
              <a:ext cx="2571750" cy="1246505"/>
            </a:xfrm>
            <a:custGeom>
              <a:avLst/>
              <a:gdLst/>
              <a:ahLst/>
              <a:cxnLst/>
              <a:rect l="l" t="t" r="r" b="b"/>
              <a:pathLst>
                <a:path w="2571750" h="1246504">
                  <a:moveTo>
                    <a:pt x="787400" y="0"/>
                  </a:moveTo>
                  <a:lnTo>
                    <a:pt x="2489200" y="0"/>
                  </a:lnTo>
                </a:path>
                <a:path w="2571750" h="1246504">
                  <a:moveTo>
                    <a:pt x="787400" y="171450"/>
                  </a:moveTo>
                  <a:lnTo>
                    <a:pt x="2571750" y="171450"/>
                  </a:lnTo>
                </a:path>
                <a:path w="2571750" h="1246504">
                  <a:moveTo>
                    <a:pt x="795401" y="549275"/>
                  </a:moveTo>
                  <a:lnTo>
                    <a:pt x="2552700" y="549275"/>
                  </a:lnTo>
                </a:path>
                <a:path w="2571750" h="1246504">
                  <a:moveTo>
                    <a:pt x="0" y="752475"/>
                  </a:moveTo>
                  <a:lnTo>
                    <a:pt x="1620901" y="752475"/>
                  </a:lnTo>
                </a:path>
                <a:path w="2571750" h="1246504">
                  <a:moveTo>
                    <a:pt x="171450" y="922274"/>
                  </a:moveTo>
                  <a:lnTo>
                    <a:pt x="1403350" y="922274"/>
                  </a:lnTo>
                </a:path>
                <a:path w="2571750" h="1246504">
                  <a:moveTo>
                    <a:pt x="304800" y="1093724"/>
                  </a:moveTo>
                  <a:lnTo>
                    <a:pt x="1747901" y="1093724"/>
                  </a:lnTo>
                </a:path>
                <a:path w="2571750" h="1246504">
                  <a:moveTo>
                    <a:pt x="171450" y="1246251"/>
                  </a:moveTo>
                  <a:lnTo>
                    <a:pt x="1539875" y="124625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0096" y="167639"/>
              <a:ext cx="7933944" cy="26609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0525" y="195833"/>
              <a:ext cx="7673467" cy="25036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2307" y="24383"/>
            <a:ext cx="10490200" cy="6833870"/>
            <a:chOff x="1702307" y="24383"/>
            <a:chExt cx="104902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5" y="2317748"/>
              <a:ext cx="6034024" cy="4476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61024" y="4137024"/>
              <a:ext cx="1784350" cy="171450"/>
            </a:xfrm>
            <a:custGeom>
              <a:avLst/>
              <a:gdLst/>
              <a:ahLst/>
              <a:cxnLst/>
              <a:rect l="l" t="t" r="r" b="b"/>
              <a:pathLst>
                <a:path w="1784350" h="171450">
                  <a:moveTo>
                    <a:pt x="0" y="0"/>
                  </a:moveTo>
                  <a:lnTo>
                    <a:pt x="1701800" y="0"/>
                  </a:lnTo>
                </a:path>
                <a:path w="1784350" h="171450">
                  <a:moveTo>
                    <a:pt x="0" y="171450"/>
                  </a:moveTo>
                  <a:lnTo>
                    <a:pt x="1784350" y="171450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5460" y="4600955"/>
              <a:ext cx="1923288" cy="170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73625" y="4686299"/>
              <a:ext cx="2552700" cy="697230"/>
            </a:xfrm>
            <a:custGeom>
              <a:avLst/>
              <a:gdLst/>
              <a:ahLst/>
              <a:cxnLst/>
              <a:rect l="l" t="t" r="r" b="b"/>
              <a:pathLst>
                <a:path w="2552700" h="697229">
                  <a:moveTo>
                    <a:pt x="795401" y="0"/>
                  </a:moveTo>
                  <a:lnTo>
                    <a:pt x="2552700" y="0"/>
                  </a:lnTo>
                </a:path>
                <a:path w="2552700" h="697229">
                  <a:moveTo>
                    <a:pt x="0" y="203200"/>
                  </a:moveTo>
                  <a:lnTo>
                    <a:pt x="1620901" y="203200"/>
                  </a:lnTo>
                </a:path>
                <a:path w="2552700" h="697229">
                  <a:moveTo>
                    <a:pt x="171450" y="372999"/>
                  </a:moveTo>
                  <a:lnTo>
                    <a:pt x="1403350" y="372999"/>
                  </a:lnTo>
                </a:path>
                <a:path w="2552700" h="697229">
                  <a:moveTo>
                    <a:pt x="304800" y="544449"/>
                  </a:moveTo>
                  <a:lnTo>
                    <a:pt x="1747901" y="544449"/>
                  </a:lnTo>
                </a:path>
                <a:path w="2552700" h="697229">
                  <a:moveTo>
                    <a:pt x="171450" y="696976"/>
                  </a:moveTo>
                  <a:lnTo>
                    <a:pt x="1539875" y="696976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2307" y="24383"/>
              <a:ext cx="7917180" cy="2901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4420" y="116331"/>
              <a:ext cx="7633081" cy="271691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7444" y="601980"/>
            <a:ext cx="10544810" cy="6256020"/>
            <a:chOff x="1647444" y="601980"/>
            <a:chExt cx="10544810" cy="6256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6283" y="2206750"/>
              <a:ext cx="6286500" cy="4651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6" y="2317748"/>
              <a:ext cx="6034024" cy="4476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73625" y="4137025"/>
              <a:ext cx="2571750" cy="1246505"/>
            </a:xfrm>
            <a:custGeom>
              <a:avLst/>
              <a:gdLst/>
              <a:ahLst/>
              <a:cxnLst/>
              <a:rect l="l" t="t" r="r" b="b"/>
              <a:pathLst>
                <a:path w="2571750" h="1246504">
                  <a:moveTo>
                    <a:pt x="787400" y="0"/>
                  </a:moveTo>
                  <a:lnTo>
                    <a:pt x="2489200" y="0"/>
                  </a:lnTo>
                </a:path>
                <a:path w="2571750" h="1246504">
                  <a:moveTo>
                    <a:pt x="787400" y="171450"/>
                  </a:moveTo>
                  <a:lnTo>
                    <a:pt x="2571750" y="171450"/>
                  </a:lnTo>
                </a:path>
                <a:path w="2571750" h="1246504">
                  <a:moveTo>
                    <a:pt x="795401" y="549275"/>
                  </a:moveTo>
                  <a:lnTo>
                    <a:pt x="2552700" y="549275"/>
                  </a:lnTo>
                </a:path>
                <a:path w="2571750" h="1246504">
                  <a:moveTo>
                    <a:pt x="0" y="752475"/>
                  </a:moveTo>
                  <a:lnTo>
                    <a:pt x="1620901" y="752475"/>
                  </a:lnTo>
                </a:path>
                <a:path w="2571750" h="1246504">
                  <a:moveTo>
                    <a:pt x="171450" y="922274"/>
                  </a:moveTo>
                  <a:lnTo>
                    <a:pt x="1403350" y="922274"/>
                  </a:lnTo>
                </a:path>
                <a:path w="2571750" h="1246504">
                  <a:moveTo>
                    <a:pt x="304800" y="1093724"/>
                  </a:moveTo>
                  <a:lnTo>
                    <a:pt x="1747901" y="1093724"/>
                  </a:lnTo>
                </a:path>
                <a:path w="2571750" h="1246504">
                  <a:moveTo>
                    <a:pt x="171450" y="1246251"/>
                  </a:moveTo>
                  <a:lnTo>
                    <a:pt x="1539875" y="1246251"/>
                  </a:lnTo>
                </a:path>
              </a:pathLst>
            </a:custGeom>
            <a:ln w="38100">
              <a:solidFill>
                <a:srgbClr val="F5CD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444" y="601980"/>
              <a:ext cx="7414259" cy="19552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4350" y="686054"/>
              <a:ext cx="7140194" cy="17881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4159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38864" y="314071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D2B3"/>
                </a:solidFill>
                <a:latin typeface="Microsoft Sans Serif"/>
                <a:cs typeface="Microsoft Sans Serif"/>
              </a:rPr>
              <a:t>64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9716" y="1918588"/>
            <a:ext cx="2283460" cy="3381375"/>
          </a:xfrm>
          <a:custGeom>
            <a:avLst/>
            <a:gdLst/>
            <a:ahLst/>
            <a:cxnLst/>
            <a:rect l="l" t="t" r="r" b="b"/>
            <a:pathLst>
              <a:path w="2283459" h="3381375">
                <a:moveTo>
                  <a:pt x="2283079" y="978408"/>
                </a:moveTo>
                <a:lnTo>
                  <a:pt x="2282952" y="978408"/>
                </a:lnTo>
                <a:lnTo>
                  <a:pt x="2282952" y="0"/>
                </a:lnTo>
                <a:lnTo>
                  <a:pt x="0" y="0"/>
                </a:lnTo>
                <a:lnTo>
                  <a:pt x="0" y="978408"/>
                </a:lnTo>
                <a:lnTo>
                  <a:pt x="0" y="1064514"/>
                </a:lnTo>
                <a:lnTo>
                  <a:pt x="0" y="3381121"/>
                </a:lnTo>
                <a:lnTo>
                  <a:pt x="2283079" y="3381121"/>
                </a:lnTo>
                <a:lnTo>
                  <a:pt x="2283079" y="978408"/>
                </a:lnTo>
                <a:close/>
              </a:path>
            </a:pathLst>
          </a:custGeom>
          <a:solidFill>
            <a:srgbClr val="FAE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7736" y="1602418"/>
            <a:ext cx="1988185" cy="2668905"/>
          </a:xfrm>
          <a:prstGeom prst="rect">
            <a:avLst/>
          </a:prstGeom>
        </p:spPr>
        <p:txBody>
          <a:bodyPr vert="horz" wrap="square" lIns="0" tIns="338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65"/>
              </a:spcBef>
            </a:pPr>
            <a:r>
              <a:rPr sz="6000" spc="-50" dirty="0">
                <a:solidFill>
                  <a:srgbClr val="FF7C44"/>
                </a:solidFill>
                <a:latin typeface="Arial Black"/>
                <a:cs typeface="Arial Black"/>
              </a:rPr>
              <a:t>3</a:t>
            </a:r>
            <a:endParaRPr sz="6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dirty="0">
                <a:solidFill>
                  <a:srgbClr val="17206B"/>
                </a:solidFill>
                <a:latin typeface="Arial Black"/>
                <a:cs typeface="Arial Black"/>
              </a:rPr>
              <a:t>Ошибки</a:t>
            </a:r>
            <a:r>
              <a:rPr sz="1600" spc="-95" dirty="0">
                <a:solidFill>
                  <a:srgbClr val="17206B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17206B"/>
                </a:solidFill>
                <a:latin typeface="Arial Black"/>
                <a:cs typeface="Arial Black"/>
              </a:rPr>
              <a:t>в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определении</a:t>
            </a:r>
            <a:endParaRPr sz="1600">
              <a:latin typeface="Arial Black"/>
              <a:cs typeface="Arial Black"/>
            </a:endParaRPr>
          </a:p>
          <a:p>
            <a:pPr marL="12700" marR="55244">
              <a:lnSpc>
                <a:spcPct val="110000"/>
              </a:lnSpc>
            </a:pP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грамматических признаков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прилагательного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25865" y="2896997"/>
            <a:ext cx="2283460" cy="2402840"/>
          </a:xfrm>
          <a:custGeom>
            <a:avLst/>
            <a:gdLst/>
            <a:ahLst/>
            <a:cxnLst/>
            <a:rect l="l" t="t" r="r" b="b"/>
            <a:pathLst>
              <a:path w="2283459" h="2402840">
                <a:moveTo>
                  <a:pt x="0" y="0"/>
                </a:moveTo>
                <a:lnTo>
                  <a:pt x="2283079" y="0"/>
                </a:lnTo>
                <a:lnTo>
                  <a:pt x="2283079" y="2402713"/>
                </a:lnTo>
                <a:lnTo>
                  <a:pt x="0" y="2402713"/>
                </a:lnTo>
                <a:lnTo>
                  <a:pt x="0" y="0"/>
                </a:lnTo>
                <a:close/>
              </a:path>
            </a:pathLst>
          </a:custGeom>
          <a:solidFill>
            <a:srgbClr val="FAE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94393" y="2904260"/>
            <a:ext cx="192468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10000"/>
              </a:lnSpc>
              <a:spcBef>
                <a:spcPts val="100"/>
              </a:spcBef>
            </a:pPr>
            <a:r>
              <a:rPr sz="1600" dirty="0">
                <a:solidFill>
                  <a:srgbClr val="17206B"/>
                </a:solidFill>
                <a:latin typeface="Arial Black"/>
                <a:cs typeface="Arial Black"/>
              </a:rPr>
              <a:t>Ошибки</a:t>
            </a:r>
            <a:r>
              <a:rPr sz="1600" spc="-95" dirty="0">
                <a:solidFill>
                  <a:srgbClr val="17206B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17206B"/>
                </a:solidFill>
                <a:latin typeface="Arial Black"/>
                <a:cs typeface="Arial Black"/>
              </a:rPr>
              <a:t>в </a:t>
            </a: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толковании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110000"/>
              </a:lnSpc>
            </a:pPr>
            <a:r>
              <a:rPr sz="1600" dirty="0">
                <a:solidFill>
                  <a:srgbClr val="17206B"/>
                </a:solidFill>
                <a:latin typeface="Arial Black"/>
                <a:cs typeface="Arial Black"/>
              </a:rPr>
              <a:t>высказывания</a:t>
            </a:r>
            <a:r>
              <a:rPr sz="1600" spc="-135" dirty="0">
                <a:solidFill>
                  <a:srgbClr val="17206B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17206B"/>
                </a:solidFill>
                <a:latin typeface="Arial Black"/>
                <a:cs typeface="Arial Black"/>
              </a:rPr>
              <a:t>в </a:t>
            </a: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контексте</a:t>
            </a:r>
            <a:endParaRPr sz="1600">
              <a:latin typeface="Arial Black"/>
              <a:cs typeface="Arial Black"/>
            </a:endParaRPr>
          </a:p>
          <a:p>
            <a:pPr marL="12700" marR="15240">
              <a:lnSpc>
                <a:spcPct val="110000"/>
              </a:lnSpc>
            </a:pP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представленной ситуации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747" y="2896997"/>
            <a:ext cx="2283460" cy="2402840"/>
          </a:xfrm>
          <a:custGeom>
            <a:avLst/>
            <a:gdLst/>
            <a:ahLst/>
            <a:cxnLst/>
            <a:rect l="l" t="t" r="r" b="b"/>
            <a:pathLst>
              <a:path w="2283460" h="2402840">
                <a:moveTo>
                  <a:pt x="0" y="0"/>
                </a:moveTo>
                <a:lnTo>
                  <a:pt x="2283015" y="0"/>
                </a:lnTo>
                <a:lnTo>
                  <a:pt x="2283015" y="2402713"/>
                </a:lnTo>
                <a:lnTo>
                  <a:pt x="0" y="2402713"/>
                </a:lnTo>
                <a:lnTo>
                  <a:pt x="0" y="0"/>
                </a:lnTo>
                <a:close/>
              </a:path>
            </a:pathLst>
          </a:custGeom>
          <a:solidFill>
            <a:srgbClr val="FAE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41324" y="2904260"/>
            <a:ext cx="1969135" cy="1098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17206B"/>
                </a:solidFill>
                <a:latin typeface="Arial Black"/>
                <a:cs typeface="Arial Black"/>
              </a:rPr>
              <a:t>Ошибки</a:t>
            </a:r>
            <a:r>
              <a:rPr sz="1600" spc="-95" dirty="0">
                <a:solidFill>
                  <a:srgbClr val="17206B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17206B"/>
                </a:solidFill>
                <a:latin typeface="Arial Black"/>
                <a:cs typeface="Arial Black"/>
              </a:rPr>
              <a:t>в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определении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110000"/>
              </a:lnSpc>
            </a:pPr>
            <a:r>
              <a:rPr sz="1600" dirty="0">
                <a:solidFill>
                  <a:srgbClr val="17206B"/>
                </a:solidFill>
                <a:latin typeface="Arial Black"/>
                <a:cs typeface="Arial Black"/>
              </a:rPr>
              <a:t>основной</a:t>
            </a:r>
            <a:r>
              <a:rPr sz="1600" spc="-60" dirty="0">
                <a:solidFill>
                  <a:srgbClr val="17206B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мысли текста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3760" y="1918588"/>
            <a:ext cx="5004435" cy="3381375"/>
          </a:xfrm>
          <a:custGeom>
            <a:avLst/>
            <a:gdLst/>
            <a:ahLst/>
            <a:cxnLst/>
            <a:rect l="l" t="t" r="r" b="b"/>
            <a:pathLst>
              <a:path w="5004435" h="3381375">
                <a:moveTo>
                  <a:pt x="2283002" y="0"/>
                </a:moveTo>
                <a:lnTo>
                  <a:pt x="0" y="0"/>
                </a:lnTo>
                <a:lnTo>
                  <a:pt x="0" y="978535"/>
                </a:lnTo>
                <a:lnTo>
                  <a:pt x="2283002" y="978535"/>
                </a:lnTo>
                <a:lnTo>
                  <a:pt x="2283002" y="0"/>
                </a:lnTo>
                <a:close/>
              </a:path>
              <a:path w="5004435" h="3381375">
                <a:moveTo>
                  <a:pt x="5003978" y="978408"/>
                </a:moveTo>
                <a:lnTo>
                  <a:pt x="2614980" y="978408"/>
                </a:lnTo>
                <a:lnTo>
                  <a:pt x="2614980" y="3381248"/>
                </a:lnTo>
                <a:lnTo>
                  <a:pt x="5003978" y="3381248"/>
                </a:lnTo>
                <a:lnTo>
                  <a:pt x="5003978" y="978408"/>
                </a:lnTo>
                <a:close/>
              </a:path>
            </a:pathLst>
          </a:custGeom>
          <a:solidFill>
            <a:srgbClr val="FAE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56508" y="2904260"/>
            <a:ext cx="153035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dirty="0">
                <a:solidFill>
                  <a:srgbClr val="17206B"/>
                </a:solidFill>
                <a:latin typeface="Arial Black"/>
                <a:cs typeface="Arial Black"/>
              </a:rPr>
              <a:t>Ошибки</a:t>
            </a:r>
            <a:r>
              <a:rPr sz="1600" spc="-95" dirty="0">
                <a:solidFill>
                  <a:srgbClr val="17206B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17206B"/>
                </a:solidFill>
                <a:latin typeface="Arial Black"/>
                <a:cs typeface="Arial Black"/>
              </a:rPr>
              <a:t>при </a:t>
            </a: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составлении </a:t>
            </a:r>
            <a:r>
              <a:rPr sz="1600" dirty="0">
                <a:solidFill>
                  <a:srgbClr val="17206B"/>
                </a:solidFill>
                <a:latin typeface="Arial Black"/>
                <a:cs typeface="Arial Black"/>
              </a:rPr>
              <a:t>плана</a:t>
            </a:r>
            <a:r>
              <a:rPr sz="1600" spc="-55" dirty="0">
                <a:solidFill>
                  <a:srgbClr val="17206B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17206B"/>
                </a:solidFill>
                <a:latin typeface="Arial Black"/>
                <a:cs typeface="Arial Black"/>
              </a:rPr>
              <a:t>текста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8740" y="1918716"/>
            <a:ext cx="2389505" cy="978535"/>
          </a:xfrm>
          <a:custGeom>
            <a:avLst/>
            <a:gdLst/>
            <a:ahLst/>
            <a:cxnLst/>
            <a:rect l="l" t="t" r="r" b="b"/>
            <a:pathLst>
              <a:path w="2389504" h="978535">
                <a:moveTo>
                  <a:pt x="0" y="0"/>
                </a:moveTo>
                <a:lnTo>
                  <a:pt x="2388997" y="0"/>
                </a:lnTo>
                <a:lnTo>
                  <a:pt x="2388997" y="978408"/>
                </a:lnTo>
                <a:lnTo>
                  <a:pt x="0" y="978408"/>
                </a:lnTo>
                <a:lnTo>
                  <a:pt x="0" y="0"/>
                </a:lnTo>
                <a:close/>
              </a:path>
            </a:pathLst>
          </a:custGeom>
          <a:solidFill>
            <a:srgbClr val="FAE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41324" y="497774"/>
            <a:ext cx="3757295" cy="23279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480"/>
              </a:spcBef>
            </a:pPr>
            <a:r>
              <a:rPr sz="3200" b="1" dirty="0">
                <a:solidFill>
                  <a:srgbClr val="FCF9F6"/>
                </a:solidFill>
                <a:latin typeface="Arial"/>
                <a:cs typeface="Arial"/>
              </a:rPr>
              <a:t>Русский</a:t>
            </a:r>
            <a:r>
              <a:rPr sz="3200" b="1" spc="-145" dirty="0">
                <a:solidFill>
                  <a:srgbClr val="FCF9F6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CF9F6"/>
                </a:solidFill>
                <a:latin typeface="Arial"/>
                <a:cs typeface="Arial"/>
              </a:rPr>
              <a:t>язык</a:t>
            </a:r>
            <a:endParaRPr sz="32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390"/>
              </a:spcBef>
            </a:pPr>
            <a:r>
              <a:rPr sz="3200" b="1" spc="-10" dirty="0">
                <a:solidFill>
                  <a:srgbClr val="FCF9F6"/>
                </a:solidFill>
                <a:latin typeface="Arial"/>
                <a:cs typeface="Arial"/>
              </a:rPr>
              <a:t>Типичные</a:t>
            </a:r>
            <a:r>
              <a:rPr sz="3200" b="1" spc="-165" dirty="0">
                <a:solidFill>
                  <a:srgbClr val="FCF9F6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CF9F6"/>
                </a:solidFill>
                <a:latin typeface="Arial"/>
                <a:cs typeface="Arial"/>
              </a:rPr>
              <a:t>ошибки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75"/>
              </a:spcBef>
              <a:tabLst>
                <a:tab pos="2627630" algn="l"/>
              </a:tabLst>
            </a:pPr>
            <a:r>
              <a:rPr sz="6000" spc="-50" dirty="0">
                <a:solidFill>
                  <a:srgbClr val="FF7C44"/>
                </a:solidFill>
                <a:latin typeface="Arial Black"/>
                <a:cs typeface="Arial Black"/>
              </a:rPr>
              <a:t>1</a:t>
            </a:r>
            <a:r>
              <a:rPr sz="6000" dirty="0">
                <a:solidFill>
                  <a:srgbClr val="FF7C44"/>
                </a:solidFill>
                <a:latin typeface="Arial Black"/>
                <a:cs typeface="Arial Black"/>
              </a:rPr>
              <a:t>	</a:t>
            </a:r>
            <a:r>
              <a:rPr sz="6000" spc="-50" dirty="0">
                <a:solidFill>
                  <a:srgbClr val="FF7C44"/>
                </a:solidFill>
                <a:latin typeface="Arial Black"/>
                <a:cs typeface="Arial Black"/>
              </a:rPr>
              <a:t>2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25865" y="1918716"/>
            <a:ext cx="2283460" cy="978535"/>
          </a:xfrm>
          <a:custGeom>
            <a:avLst/>
            <a:gdLst/>
            <a:ahLst/>
            <a:cxnLst/>
            <a:rect l="l" t="t" r="r" b="b"/>
            <a:pathLst>
              <a:path w="2283459" h="978535">
                <a:moveTo>
                  <a:pt x="0" y="0"/>
                </a:moveTo>
                <a:lnTo>
                  <a:pt x="2283079" y="0"/>
                </a:lnTo>
                <a:lnTo>
                  <a:pt x="2283079" y="978281"/>
                </a:lnTo>
                <a:lnTo>
                  <a:pt x="0" y="978281"/>
                </a:lnTo>
                <a:lnTo>
                  <a:pt x="0" y="0"/>
                </a:lnTo>
                <a:close/>
              </a:path>
            </a:pathLst>
          </a:custGeom>
          <a:solidFill>
            <a:srgbClr val="FAE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94393" y="1885010"/>
            <a:ext cx="534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0" dirty="0">
                <a:solidFill>
                  <a:srgbClr val="FF7C44"/>
                </a:solidFill>
                <a:latin typeface="Arial Black"/>
                <a:cs typeface="Arial Black"/>
              </a:rPr>
              <a:t>4</a:t>
            </a:r>
            <a:endParaRPr sz="6000">
              <a:latin typeface="Arial Black"/>
              <a:cs typeface="Arial Blac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8330" y="194310"/>
            <a:ext cx="1610614" cy="161391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2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949055" cy="6858000"/>
            </a:xfrm>
            <a:custGeom>
              <a:avLst/>
              <a:gdLst/>
              <a:ahLst/>
              <a:cxnLst/>
              <a:rect l="l" t="t" r="r" b="b"/>
              <a:pathLst>
                <a:path w="8949055" h="6858000">
                  <a:moveTo>
                    <a:pt x="593293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526151" y="6857999"/>
                  </a:lnTo>
                  <a:lnTo>
                    <a:pt x="5702173" y="6853522"/>
                  </a:lnTo>
                  <a:lnTo>
                    <a:pt x="5750097" y="6850744"/>
                  </a:lnTo>
                  <a:lnTo>
                    <a:pt x="5797844" y="6847308"/>
                  </a:lnTo>
                  <a:lnTo>
                    <a:pt x="5845408" y="6843217"/>
                  </a:lnTo>
                  <a:lnTo>
                    <a:pt x="5892784" y="6838476"/>
                  </a:lnTo>
                  <a:lnTo>
                    <a:pt x="5939969" y="6833090"/>
                  </a:lnTo>
                  <a:lnTo>
                    <a:pt x="5986957" y="6827063"/>
                  </a:lnTo>
                  <a:lnTo>
                    <a:pt x="6033745" y="6820400"/>
                  </a:lnTo>
                  <a:lnTo>
                    <a:pt x="6080327" y="6813104"/>
                  </a:lnTo>
                  <a:lnTo>
                    <a:pt x="6126700" y="6805181"/>
                  </a:lnTo>
                  <a:lnTo>
                    <a:pt x="6172859" y="6796636"/>
                  </a:lnTo>
                  <a:lnTo>
                    <a:pt x="6218800" y="6787471"/>
                  </a:lnTo>
                  <a:lnTo>
                    <a:pt x="6264518" y="6777693"/>
                  </a:lnTo>
                  <a:lnTo>
                    <a:pt x="6310008" y="6767305"/>
                  </a:lnTo>
                  <a:lnTo>
                    <a:pt x="6355267" y="6756312"/>
                  </a:lnTo>
                  <a:lnTo>
                    <a:pt x="6400289" y="6744718"/>
                  </a:lnTo>
                  <a:lnTo>
                    <a:pt x="6445071" y="6732528"/>
                  </a:lnTo>
                  <a:lnTo>
                    <a:pt x="6489608" y="6719746"/>
                  </a:lnTo>
                  <a:lnTo>
                    <a:pt x="6533896" y="6706377"/>
                  </a:lnTo>
                  <a:lnTo>
                    <a:pt x="6577929" y="6692425"/>
                  </a:lnTo>
                  <a:lnTo>
                    <a:pt x="6621704" y="6677895"/>
                  </a:lnTo>
                  <a:lnTo>
                    <a:pt x="6665216" y="6662790"/>
                  </a:lnTo>
                  <a:lnTo>
                    <a:pt x="6708461" y="6647117"/>
                  </a:lnTo>
                  <a:lnTo>
                    <a:pt x="6751435" y="6630878"/>
                  </a:lnTo>
                  <a:lnTo>
                    <a:pt x="6794132" y="6614079"/>
                  </a:lnTo>
                  <a:lnTo>
                    <a:pt x="6836548" y="6596724"/>
                  </a:lnTo>
                  <a:lnTo>
                    <a:pt x="6878680" y="6578817"/>
                  </a:lnTo>
                  <a:lnTo>
                    <a:pt x="6920522" y="6560363"/>
                  </a:lnTo>
                  <a:lnTo>
                    <a:pt x="6962070" y="6541366"/>
                  </a:lnTo>
                  <a:lnTo>
                    <a:pt x="7003320" y="6521831"/>
                  </a:lnTo>
                  <a:lnTo>
                    <a:pt x="7044267" y="6501763"/>
                  </a:lnTo>
                  <a:lnTo>
                    <a:pt x="7084907" y="6481165"/>
                  </a:lnTo>
                  <a:lnTo>
                    <a:pt x="7125235" y="6460043"/>
                  </a:lnTo>
                  <a:lnTo>
                    <a:pt x="7165247" y="6438400"/>
                  </a:lnTo>
                  <a:lnTo>
                    <a:pt x="7204938" y="6416241"/>
                  </a:lnTo>
                  <a:lnTo>
                    <a:pt x="7244305" y="6393571"/>
                  </a:lnTo>
                  <a:lnTo>
                    <a:pt x="7283342" y="6370394"/>
                  </a:lnTo>
                  <a:lnTo>
                    <a:pt x="7322045" y="6346714"/>
                  </a:lnTo>
                  <a:lnTo>
                    <a:pt x="7360410" y="6322536"/>
                  </a:lnTo>
                  <a:lnTo>
                    <a:pt x="7398432" y="6297865"/>
                  </a:lnTo>
                  <a:lnTo>
                    <a:pt x="7436107" y="6272705"/>
                  </a:lnTo>
                  <a:lnTo>
                    <a:pt x="7473431" y="6247060"/>
                  </a:lnTo>
                  <a:lnTo>
                    <a:pt x="7510398" y="6220935"/>
                  </a:lnTo>
                  <a:lnTo>
                    <a:pt x="7547005" y="6194334"/>
                  </a:lnTo>
                  <a:lnTo>
                    <a:pt x="7583247" y="6167263"/>
                  </a:lnTo>
                  <a:lnTo>
                    <a:pt x="7619119" y="6139724"/>
                  </a:lnTo>
                  <a:lnTo>
                    <a:pt x="7654618" y="6111723"/>
                  </a:lnTo>
                  <a:lnTo>
                    <a:pt x="7689738" y="6083264"/>
                  </a:lnTo>
                  <a:lnTo>
                    <a:pt x="7724476" y="6054352"/>
                  </a:lnTo>
                  <a:lnTo>
                    <a:pt x="7758826" y="6024991"/>
                  </a:lnTo>
                  <a:lnTo>
                    <a:pt x="7792785" y="5995185"/>
                  </a:lnTo>
                  <a:lnTo>
                    <a:pt x="7826348" y="5964939"/>
                  </a:lnTo>
                  <a:lnTo>
                    <a:pt x="7859511" y="5934258"/>
                  </a:lnTo>
                  <a:lnTo>
                    <a:pt x="7892268" y="5903146"/>
                  </a:lnTo>
                  <a:lnTo>
                    <a:pt x="7924616" y="5871608"/>
                  </a:lnTo>
                  <a:lnTo>
                    <a:pt x="7956551" y="5839647"/>
                  </a:lnTo>
                  <a:lnTo>
                    <a:pt x="7988067" y="5807268"/>
                  </a:lnTo>
                  <a:lnTo>
                    <a:pt x="8019160" y="5774476"/>
                  </a:lnTo>
                  <a:lnTo>
                    <a:pt x="8049826" y="5741276"/>
                  </a:lnTo>
                  <a:lnTo>
                    <a:pt x="8080061" y="5707671"/>
                  </a:lnTo>
                  <a:lnTo>
                    <a:pt x="8109860" y="5673667"/>
                  </a:lnTo>
                  <a:lnTo>
                    <a:pt x="8139218" y="5639267"/>
                  </a:lnTo>
                  <a:lnTo>
                    <a:pt x="8168132" y="5604476"/>
                  </a:lnTo>
                  <a:lnTo>
                    <a:pt x="8196596" y="5569299"/>
                  </a:lnTo>
                  <a:lnTo>
                    <a:pt x="8224607" y="5533740"/>
                  </a:lnTo>
                  <a:lnTo>
                    <a:pt x="8252159" y="5497804"/>
                  </a:lnTo>
                  <a:lnTo>
                    <a:pt x="8279248" y="5461494"/>
                  </a:lnTo>
                  <a:lnTo>
                    <a:pt x="8305871" y="5424816"/>
                  </a:lnTo>
                  <a:lnTo>
                    <a:pt x="8332022" y="5387774"/>
                  </a:lnTo>
                  <a:lnTo>
                    <a:pt x="8357697" y="5350372"/>
                  </a:lnTo>
                  <a:lnTo>
                    <a:pt x="8382892" y="5312615"/>
                  </a:lnTo>
                  <a:lnTo>
                    <a:pt x="8407602" y="5274507"/>
                  </a:lnTo>
                  <a:lnTo>
                    <a:pt x="8431822" y="5236053"/>
                  </a:lnTo>
                  <a:lnTo>
                    <a:pt x="8455549" y="5197257"/>
                  </a:lnTo>
                  <a:lnTo>
                    <a:pt x="8478778" y="5158124"/>
                  </a:lnTo>
                  <a:lnTo>
                    <a:pt x="8501504" y="5118659"/>
                  </a:lnTo>
                  <a:lnTo>
                    <a:pt x="8523723" y="5078864"/>
                  </a:lnTo>
                  <a:lnTo>
                    <a:pt x="8545430" y="5038746"/>
                  </a:lnTo>
                  <a:lnTo>
                    <a:pt x="8566622" y="4998309"/>
                  </a:lnTo>
                  <a:lnTo>
                    <a:pt x="8587293" y="4957556"/>
                  </a:lnTo>
                  <a:lnTo>
                    <a:pt x="8607440" y="4916493"/>
                  </a:lnTo>
                  <a:lnTo>
                    <a:pt x="8627057" y="4875124"/>
                  </a:lnTo>
                  <a:lnTo>
                    <a:pt x="8646141" y="4833453"/>
                  </a:lnTo>
                  <a:lnTo>
                    <a:pt x="8664686" y="4791485"/>
                  </a:lnTo>
                  <a:lnTo>
                    <a:pt x="8682689" y="4749225"/>
                  </a:lnTo>
                  <a:lnTo>
                    <a:pt x="8700145" y="4706676"/>
                  </a:lnTo>
                  <a:lnTo>
                    <a:pt x="8717049" y="4663843"/>
                  </a:lnTo>
                  <a:lnTo>
                    <a:pt x="8733398" y="4620732"/>
                  </a:lnTo>
                  <a:lnTo>
                    <a:pt x="8749186" y="4577345"/>
                  </a:lnTo>
                  <a:lnTo>
                    <a:pt x="8764410" y="4533688"/>
                  </a:lnTo>
                  <a:lnTo>
                    <a:pt x="8779064" y="4489765"/>
                  </a:lnTo>
                  <a:lnTo>
                    <a:pt x="8793145" y="4445581"/>
                  </a:lnTo>
                  <a:lnTo>
                    <a:pt x="8806647" y="4401140"/>
                  </a:lnTo>
                  <a:lnTo>
                    <a:pt x="8819567" y="4356447"/>
                  </a:lnTo>
                  <a:lnTo>
                    <a:pt x="8831900" y="4311505"/>
                  </a:lnTo>
                  <a:lnTo>
                    <a:pt x="8843642" y="4266320"/>
                  </a:lnTo>
                  <a:lnTo>
                    <a:pt x="8854788" y="4220895"/>
                  </a:lnTo>
                  <a:lnTo>
                    <a:pt x="8865333" y="4175236"/>
                  </a:lnTo>
                  <a:lnTo>
                    <a:pt x="8875274" y="4129347"/>
                  </a:lnTo>
                  <a:lnTo>
                    <a:pt x="8884606" y="4083233"/>
                  </a:lnTo>
                  <a:lnTo>
                    <a:pt x="8893324" y="4036896"/>
                  </a:lnTo>
                  <a:lnTo>
                    <a:pt x="8901424" y="3990344"/>
                  </a:lnTo>
                  <a:lnTo>
                    <a:pt x="8908902" y="3943579"/>
                  </a:lnTo>
                  <a:lnTo>
                    <a:pt x="8915752" y="3896606"/>
                  </a:lnTo>
                  <a:lnTo>
                    <a:pt x="8921971" y="3849429"/>
                  </a:lnTo>
                  <a:lnTo>
                    <a:pt x="8927555" y="3802054"/>
                  </a:lnTo>
                  <a:lnTo>
                    <a:pt x="8932498" y="3754484"/>
                  </a:lnTo>
                  <a:lnTo>
                    <a:pt x="8936797" y="3706725"/>
                  </a:lnTo>
                  <a:lnTo>
                    <a:pt x="8940446" y="3658779"/>
                  </a:lnTo>
                  <a:lnTo>
                    <a:pt x="8943442" y="3610653"/>
                  </a:lnTo>
                  <a:lnTo>
                    <a:pt x="8945780" y="3562350"/>
                  </a:lnTo>
                  <a:lnTo>
                    <a:pt x="8947455" y="3513875"/>
                  </a:lnTo>
                  <a:lnTo>
                    <a:pt x="8948463" y="3465232"/>
                  </a:lnTo>
                  <a:lnTo>
                    <a:pt x="8948801" y="3416427"/>
                  </a:lnTo>
                  <a:lnTo>
                    <a:pt x="8948452" y="3366822"/>
                  </a:lnTo>
                  <a:lnTo>
                    <a:pt x="8947410" y="3317386"/>
                  </a:lnTo>
                  <a:lnTo>
                    <a:pt x="8945680" y="3268123"/>
                  </a:lnTo>
                  <a:lnTo>
                    <a:pt x="8943265" y="3219038"/>
                  </a:lnTo>
                  <a:lnTo>
                    <a:pt x="8940171" y="3170137"/>
                  </a:lnTo>
                  <a:lnTo>
                    <a:pt x="8936401" y="3121422"/>
                  </a:lnTo>
                  <a:lnTo>
                    <a:pt x="8931962" y="3072900"/>
                  </a:lnTo>
                  <a:lnTo>
                    <a:pt x="8926857" y="3024575"/>
                  </a:lnTo>
                  <a:lnTo>
                    <a:pt x="8921091" y="2976451"/>
                  </a:lnTo>
                  <a:lnTo>
                    <a:pt x="8914669" y="2928533"/>
                  </a:lnTo>
                  <a:lnTo>
                    <a:pt x="8907596" y="2880826"/>
                  </a:lnTo>
                  <a:lnTo>
                    <a:pt x="8899875" y="2833335"/>
                  </a:lnTo>
                  <a:lnTo>
                    <a:pt x="8891513" y="2786064"/>
                  </a:lnTo>
                  <a:lnTo>
                    <a:pt x="8882512" y="2739018"/>
                  </a:lnTo>
                  <a:lnTo>
                    <a:pt x="8872879" y="2692201"/>
                  </a:lnTo>
                  <a:lnTo>
                    <a:pt x="8862618" y="2645619"/>
                  </a:lnTo>
                  <a:lnTo>
                    <a:pt x="8851733" y="2599276"/>
                  </a:lnTo>
                  <a:lnTo>
                    <a:pt x="8840230" y="2553176"/>
                  </a:lnTo>
                  <a:lnTo>
                    <a:pt x="8828112" y="2507325"/>
                  </a:lnTo>
                  <a:lnTo>
                    <a:pt x="8815384" y="2461727"/>
                  </a:lnTo>
                  <a:lnTo>
                    <a:pt x="8802052" y="2416387"/>
                  </a:lnTo>
                  <a:lnTo>
                    <a:pt x="8788119" y="2371309"/>
                  </a:lnTo>
                  <a:lnTo>
                    <a:pt x="8773591" y="2326499"/>
                  </a:lnTo>
                  <a:lnTo>
                    <a:pt x="8758471" y="2281960"/>
                  </a:lnTo>
                  <a:lnTo>
                    <a:pt x="8742766" y="2237697"/>
                  </a:lnTo>
                  <a:lnTo>
                    <a:pt x="8726479" y="2193716"/>
                  </a:lnTo>
                  <a:lnTo>
                    <a:pt x="8709615" y="2150021"/>
                  </a:lnTo>
                  <a:lnTo>
                    <a:pt x="8692179" y="2106616"/>
                  </a:lnTo>
                  <a:lnTo>
                    <a:pt x="8674175" y="2063507"/>
                  </a:lnTo>
                  <a:lnTo>
                    <a:pt x="8655608" y="2020697"/>
                  </a:lnTo>
                  <a:lnTo>
                    <a:pt x="8636483" y="1978192"/>
                  </a:lnTo>
                  <a:lnTo>
                    <a:pt x="8616805" y="1935996"/>
                  </a:lnTo>
                  <a:lnTo>
                    <a:pt x="8596577" y="1894115"/>
                  </a:lnTo>
                  <a:lnTo>
                    <a:pt x="8575805" y="1852552"/>
                  </a:lnTo>
                  <a:lnTo>
                    <a:pt x="8554494" y="1811312"/>
                  </a:lnTo>
                  <a:lnTo>
                    <a:pt x="8532648" y="1770401"/>
                  </a:lnTo>
                  <a:lnTo>
                    <a:pt x="8510271" y="1729822"/>
                  </a:lnTo>
                  <a:lnTo>
                    <a:pt x="8487369" y="1689580"/>
                  </a:lnTo>
                  <a:lnTo>
                    <a:pt x="8463945" y="1649681"/>
                  </a:lnTo>
                  <a:lnTo>
                    <a:pt x="8440006" y="1610129"/>
                  </a:lnTo>
                  <a:lnTo>
                    <a:pt x="8415554" y="1570928"/>
                  </a:lnTo>
                  <a:lnTo>
                    <a:pt x="8390596" y="1532083"/>
                  </a:lnTo>
                  <a:lnTo>
                    <a:pt x="8365136" y="1493599"/>
                  </a:lnTo>
                  <a:lnTo>
                    <a:pt x="8339178" y="1455481"/>
                  </a:lnTo>
                  <a:lnTo>
                    <a:pt x="8312726" y="1417733"/>
                  </a:lnTo>
                  <a:lnTo>
                    <a:pt x="8285787" y="1380359"/>
                  </a:lnTo>
                  <a:lnTo>
                    <a:pt x="8258364" y="1343366"/>
                  </a:lnTo>
                  <a:lnTo>
                    <a:pt x="8230462" y="1306756"/>
                  </a:lnTo>
                  <a:lnTo>
                    <a:pt x="8202085" y="1270536"/>
                  </a:lnTo>
                  <a:lnTo>
                    <a:pt x="8173239" y="1234710"/>
                  </a:lnTo>
                  <a:lnTo>
                    <a:pt x="8143928" y="1199281"/>
                  </a:lnTo>
                  <a:lnTo>
                    <a:pt x="8114157" y="1164256"/>
                  </a:lnTo>
                  <a:lnTo>
                    <a:pt x="8083929" y="1129639"/>
                  </a:lnTo>
                  <a:lnTo>
                    <a:pt x="8053251" y="1095434"/>
                  </a:lnTo>
                  <a:lnTo>
                    <a:pt x="8022127" y="1061646"/>
                  </a:lnTo>
                  <a:lnTo>
                    <a:pt x="7990560" y="1028280"/>
                  </a:lnTo>
                  <a:lnTo>
                    <a:pt x="7958557" y="995340"/>
                  </a:lnTo>
                  <a:lnTo>
                    <a:pt x="7926122" y="962831"/>
                  </a:lnTo>
                  <a:lnTo>
                    <a:pt x="7893258" y="930759"/>
                  </a:lnTo>
                  <a:lnTo>
                    <a:pt x="7859972" y="899127"/>
                  </a:lnTo>
                  <a:lnTo>
                    <a:pt x="7826267" y="867940"/>
                  </a:lnTo>
                  <a:lnTo>
                    <a:pt x="7792149" y="837203"/>
                  </a:lnTo>
                  <a:lnTo>
                    <a:pt x="7757621" y="806921"/>
                  </a:lnTo>
                  <a:lnTo>
                    <a:pt x="7722690" y="777098"/>
                  </a:lnTo>
                  <a:lnTo>
                    <a:pt x="7687358" y="747739"/>
                  </a:lnTo>
                  <a:lnTo>
                    <a:pt x="7651632" y="718848"/>
                  </a:lnTo>
                  <a:lnTo>
                    <a:pt x="7615515" y="690431"/>
                  </a:lnTo>
                  <a:lnTo>
                    <a:pt x="7579012" y="662492"/>
                  </a:lnTo>
                  <a:lnTo>
                    <a:pt x="7542128" y="635036"/>
                  </a:lnTo>
                  <a:lnTo>
                    <a:pt x="7504868" y="608067"/>
                  </a:lnTo>
                  <a:lnTo>
                    <a:pt x="7467236" y="581590"/>
                  </a:lnTo>
                  <a:lnTo>
                    <a:pt x="7429237" y="555610"/>
                  </a:lnTo>
                  <a:lnTo>
                    <a:pt x="7390875" y="530132"/>
                  </a:lnTo>
                  <a:lnTo>
                    <a:pt x="7352156" y="505160"/>
                  </a:lnTo>
                  <a:lnTo>
                    <a:pt x="7313084" y="480698"/>
                  </a:lnTo>
                  <a:lnTo>
                    <a:pt x="7273663" y="456752"/>
                  </a:lnTo>
                  <a:lnTo>
                    <a:pt x="7233899" y="433327"/>
                  </a:lnTo>
                  <a:lnTo>
                    <a:pt x="7193795" y="410426"/>
                  </a:lnTo>
                  <a:lnTo>
                    <a:pt x="7153357" y="388055"/>
                  </a:lnTo>
                  <a:lnTo>
                    <a:pt x="7112590" y="366218"/>
                  </a:lnTo>
                  <a:lnTo>
                    <a:pt x="7071497" y="344920"/>
                  </a:lnTo>
                  <a:lnTo>
                    <a:pt x="7030084" y="324166"/>
                  </a:lnTo>
                  <a:lnTo>
                    <a:pt x="6988355" y="303960"/>
                  </a:lnTo>
                  <a:lnTo>
                    <a:pt x="6946314" y="284307"/>
                  </a:lnTo>
                  <a:lnTo>
                    <a:pt x="6903968" y="265212"/>
                  </a:lnTo>
                  <a:lnTo>
                    <a:pt x="6861319" y="246679"/>
                  </a:lnTo>
                  <a:lnTo>
                    <a:pt x="6818374" y="228713"/>
                  </a:lnTo>
                  <a:lnTo>
                    <a:pt x="6775136" y="211319"/>
                  </a:lnTo>
                  <a:lnTo>
                    <a:pt x="6731610" y="194502"/>
                  </a:lnTo>
                  <a:lnTo>
                    <a:pt x="6687801" y="178266"/>
                  </a:lnTo>
                  <a:lnTo>
                    <a:pt x="6643714" y="162615"/>
                  </a:lnTo>
                  <a:lnTo>
                    <a:pt x="6599353" y="147555"/>
                  </a:lnTo>
                  <a:lnTo>
                    <a:pt x="6554722" y="133091"/>
                  </a:lnTo>
                  <a:lnTo>
                    <a:pt x="6509827" y="119226"/>
                  </a:lnTo>
                  <a:lnTo>
                    <a:pt x="6464673" y="105966"/>
                  </a:lnTo>
                  <a:lnTo>
                    <a:pt x="6419263" y="93315"/>
                  </a:lnTo>
                  <a:lnTo>
                    <a:pt x="6373603" y="81278"/>
                  </a:lnTo>
                  <a:lnTo>
                    <a:pt x="6327697" y="69860"/>
                  </a:lnTo>
                  <a:lnTo>
                    <a:pt x="6281549" y="59065"/>
                  </a:lnTo>
                  <a:lnTo>
                    <a:pt x="6235165" y="48898"/>
                  </a:lnTo>
                  <a:lnTo>
                    <a:pt x="6188550" y="39364"/>
                  </a:lnTo>
                  <a:lnTo>
                    <a:pt x="6141707" y="30467"/>
                  </a:lnTo>
                  <a:lnTo>
                    <a:pt x="6094642" y="22212"/>
                  </a:lnTo>
                  <a:lnTo>
                    <a:pt x="6047359" y="14604"/>
                  </a:lnTo>
                  <a:lnTo>
                    <a:pt x="5932932" y="0"/>
                  </a:lnTo>
                  <a:close/>
                </a:path>
              </a:pathLst>
            </a:custGeom>
            <a:solidFill>
              <a:srgbClr val="FCF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27543" y="0"/>
              <a:ext cx="4664710" cy="6858000"/>
            </a:xfrm>
            <a:custGeom>
              <a:avLst/>
              <a:gdLst/>
              <a:ahLst/>
              <a:cxnLst/>
              <a:rect l="l" t="t" r="r" b="b"/>
              <a:pathLst>
                <a:path w="4664709" h="6858000">
                  <a:moveTo>
                    <a:pt x="4664456" y="0"/>
                  </a:moveTo>
                  <a:lnTo>
                    <a:pt x="3429634" y="0"/>
                  </a:lnTo>
                  <a:lnTo>
                    <a:pt x="3381145" y="335"/>
                  </a:lnTo>
                  <a:lnTo>
                    <a:pt x="3332816" y="1339"/>
                  </a:lnTo>
                  <a:lnTo>
                    <a:pt x="3284654" y="3008"/>
                  </a:lnTo>
                  <a:lnTo>
                    <a:pt x="3236662" y="5336"/>
                  </a:lnTo>
                  <a:lnTo>
                    <a:pt x="3188845" y="8319"/>
                  </a:lnTo>
                  <a:lnTo>
                    <a:pt x="3141208" y="11953"/>
                  </a:lnTo>
                  <a:lnTo>
                    <a:pt x="3093754" y="16233"/>
                  </a:lnTo>
                  <a:lnTo>
                    <a:pt x="3046488" y="21156"/>
                  </a:lnTo>
                  <a:lnTo>
                    <a:pt x="2999415" y="26716"/>
                  </a:lnTo>
                  <a:lnTo>
                    <a:pt x="2952538" y="32909"/>
                  </a:lnTo>
                  <a:lnTo>
                    <a:pt x="2905863" y="39731"/>
                  </a:lnTo>
                  <a:lnTo>
                    <a:pt x="2859394" y="47177"/>
                  </a:lnTo>
                  <a:lnTo>
                    <a:pt x="2813135" y="55244"/>
                  </a:lnTo>
                  <a:lnTo>
                    <a:pt x="2767090" y="63926"/>
                  </a:lnTo>
                  <a:lnTo>
                    <a:pt x="2721265" y="73219"/>
                  </a:lnTo>
                  <a:lnTo>
                    <a:pt x="2675662" y="83119"/>
                  </a:lnTo>
                  <a:lnTo>
                    <a:pt x="2630288" y="93622"/>
                  </a:lnTo>
                  <a:lnTo>
                    <a:pt x="2585146" y="104722"/>
                  </a:lnTo>
                  <a:lnTo>
                    <a:pt x="2540240" y="116416"/>
                  </a:lnTo>
                  <a:lnTo>
                    <a:pt x="2495575" y="128699"/>
                  </a:lnTo>
                  <a:lnTo>
                    <a:pt x="2451156" y="141567"/>
                  </a:lnTo>
                  <a:lnTo>
                    <a:pt x="2406987" y="155015"/>
                  </a:lnTo>
                  <a:lnTo>
                    <a:pt x="2363072" y="169039"/>
                  </a:lnTo>
                  <a:lnTo>
                    <a:pt x="2319415" y="183634"/>
                  </a:lnTo>
                  <a:lnTo>
                    <a:pt x="2276022" y="198797"/>
                  </a:lnTo>
                  <a:lnTo>
                    <a:pt x="2232896" y="214522"/>
                  </a:lnTo>
                  <a:lnTo>
                    <a:pt x="2190041" y="230805"/>
                  </a:lnTo>
                  <a:lnTo>
                    <a:pt x="2147463" y="247643"/>
                  </a:lnTo>
                  <a:lnTo>
                    <a:pt x="2105166" y="265030"/>
                  </a:lnTo>
                  <a:lnTo>
                    <a:pt x="2063154" y="282962"/>
                  </a:lnTo>
                  <a:lnTo>
                    <a:pt x="2021431" y="301434"/>
                  </a:lnTo>
                  <a:lnTo>
                    <a:pt x="1980003" y="320443"/>
                  </a:lnTo>
                  <a:lnTo>
                    <a:pt x="1938872" y="339984"/>
                  </a:lnTo>
                  <a:lnTo>
                    <a:pt x="1898045" y="360052"/>
                  </a:lnTo>
                  <a:lnTo>
                    <a:pt x="1857524" y="380643"/>
                  </a:lnTo>
                  <a:lnTo>
                    <a:pt x="1817315" y="401753"/>
                  </a:lnTo>
                  <a:lnTo>
                    <a:pt x="1777422" y="423377"/>
                  </a:lnTo>
                  <a:lnTo>
                    <a:pt x="1737849" y="445511"/>
                  </a:lnTo>
                  <a:lnTo>
                    <a:pt x="1698601" y="468150"/>
                  </a:lnTo>
                  <a:lnTo>
                    <a:pt x="1659682" y="491290"/>
                  </a:lnTo>
                  <a:lnTo>
                    <a:pt x="1621097" y="514927"/>
                  </a:lnTo>
                  <a:lnTo>
                    <a:pt x="1582850" y="539056"/>
                  </a:lnTo>
                  <a:lnTo>
                    <a:pt x="1544945" y="563672"/>
                  </a:lnTo>
                  <a:lnTo>
                    <a:pt x="1507387" y="588772"/>
                  </a:lnTo>
                  <a:lnTo>
                    <a:pt x="1470180" y="614351"/>
                  </a:lnTo>
                  <a:lnTo>
                    <a:pt x="1433328" y="640405"/>
                  </a:lnTo>
                  <a:lnTo>
                    <a:pt x="1396837" y="666928"/>
                  </a:lnTo>
                  <a:lnTo>
                    <a:pt x="1360710" y="693918"/>
                  </a:lnTo>
                  <a:lnTo>
                    <a:pt x="1324952" y="721368"/>
                  </a:lnTo>
                  <a:lnTo>
                    <a:pt x="1289568" y="749276"/>
                  </a:lnTo>
                  <a:lnTo>
                    <a:pt x="1254561" y="777636"/>
                  </a:lnTo>
                  <a:lnTo>
                    <a:pt x="1219936" y="806444"/>
                  </a:lnTo>
                  <a:lnTo>
                    <a:pt x="1185697" y="835696"/>
                  </a:lnTo>
                  <a:lnTo>
                    <a:pt x="1151849" y="865387"/>
                  </a:lnTo>
                  <a:lnTo>
                    <a:pt x="1118397" y="895513"/>
                  </a:lnTo>
                  <a:lnTo>
                    <a:pt x="1085344" y="926070"/>
                  </a:lnTo>
                  <a:lnTo>
                    <a:pt x="1052696" y="957052"/>
                  </a:lnTo>
                  <a:lnTo>
                    <a:pt x="1020456" y="988457"/>
                  </a:lnTo>
                  <a:lnTo>
                    <a:pt x="988628" y="1020278"/>
                  </a:lnTo>
                  <a:lnTo>
                    <a:pt x="957219" y="1052512"/>
                  </a:lnTo>
                  <a:lnTo>
                    <a:pt x="926231" y="1085155"/>
                  </a:lnTo>
                  <a:lnTo>
                    <a:pt x="895669" y="1118202"/>
                  </a:lnTo>
                  <a:lnTo>
                    <a:pt x="865537" y="1151648"/>
                  </a:lnTo>
                  <a:lnTo>
                    <a:pt x="835841" y="1185490"/>
                  </a:lnTo>
                  <a:lnTo>
                    <a:pt x="806584" y="1219722"/>
                  </a:lnTo>
                  <a:lnTo>
                    <a:pt x="777770" y="1254341"/>
                  </a:lnTo>
                  <a:lnTo>
                    <a:pt x="749405" y="1289342"/>
                  </a:lnTo>
                  <a:lnTo>
                    <a:pt x="721493" y="1324720"/>
                  </a:lnTo>
                  <a:lnTo>
                    <a:pt x="694037" y="1360471"/>
                  </a:lnTo>
                  <a:lnTo>
                    <a:pt x="667043" y="1396592"/>
                  </a:lnTo>
                  <a:lnTo>
                    <a:pt x="640515" y="1433076"/>
                  </a:lnTo>
                  <a:lnTo>
                    <a:pt x="614457" y="1469921"/>
                  </a:lnTo>
                  <a:lnTo>
                    <a:pt x="588873" y="1507121"/>
                  </a:lnTo>
                  <a:lnTo>
                    <a:pt x="563769" y="1544672"/>
                  </a:lnTo>
                  <a:lnTo>
                    <a:pt x="539148" y="1582570"/>
                  </a:lnTo>
                  <a:lnTo>
                    <a:pt x="515015" y="1620810"/>
                  </a:lnTo>
                  <a:lnTo>
                    <a:pt x="491374" y="1659388"/>
                  </a:lnTo>
                  <a:lnTo>
                    <a:pt x="468230" y="1698300"/>
                  </a:lnTo>
                  <a:lnTo>
                    <a:pt x="445587" y="1737541"/>
                  </a:lnTo>
                  <a:lnTo>
                    <a:pt x="423449" y="1777106"/>
                  </a:lnTo>
                  <a:lnTo>
                    <a:pt x="401821" y="1816992"/>
                  </a:lnTo>
                  <a:lnTo>
                    <a:pt x="380708" y="1857193"/>
                  </a:lnTo>
                  <a:lnTo>
                    <a:pt x="360113" y="1897706"/>
                  </a:lnTo>
                  <a:lnTo>
                    <a:pt x="340042" y="1938526"/>
                  </a:lnTo>
                  <a:lnTo>
                    <a:pt x="320497" y="1979649"/>
                  </a:lnTo>
                  <a:lnTo>
                    <a:pt x="301485" y="2021070"/>
                  </a:lnTo>
                  <a:lnTo>
                    <a:pt x="283010" y="2062785"/>
                  </a:lnTo>
                  <a:lnTo>
                    <a:pt x="265075" y="2104789"/>
                  </a:lnTo>
                  <a:lnTo>
                    <a:pt x="247685" y="2147078"/>
                  </a:lnTo>
                  <a:lnTo>
                    <a:pt x="230844" y="2189648"/>
                  </a:lnTo>
                  <a:lnTo>
                    <a:pt x="214558" y="2232494"/>
                  </a:lnTo>
                  <a:lnTo>
                    <a:pt x="198830" y="2275612"/>
                  </a:lnTo>
                  <a:lnTo>
                    <a:pt x="183665" y="2318997"/>
                  </a:lnTo>
                  <a:lnTo>
                    <a:pt x="169067" y="2362646"/>
                  </a:lnTo>
                  <a:lnTo>
                    <a:pt x="155041" y="2406552"/>
                  </a:lnTo>
                  <a:lnTo>
                    <a:pt x="141590" y="2450713"/>
                  </a:lnTo>
                  <a:lnTo>
                    <a:pt x="128720" y="2495124"/>
                  </a:lnTo>
                  <a:lnTo>
                    <a:pt x="116435" y="2539780"/>
                  </a:lnTo>
                  <a:lnTo>
                    <a:pt x="104740" y="2584677"/>
                  </a:lnTo>
                  <a:lnTo>
                    <a:pt x="93637" y="2629811"/>
                  </a:lnTo>
                  <a:lnTo>
                    <a:pt x="83133" y="2675176"/>
                  </a:lnTo>
                  <a:lnTo>
                    <a:pt x="73232" y="2720770"/>
                  </a:lnTo>
                  <a:lnTo>
                    <a:pt x="63937" y="2766586"/>
                  </a:lnTo>
                  <a:lnTo>
                    <a:pt x="55253" y="2812622"/>
                  </a:lnTo>
                  <a:lnTo>
                    <a:pt x="47185" y="2858872"/>
                  </a:lnTo>
                  <a:lnTo>
                    <a:pt x="39738" y="2905332"/>
                  </a:lnTo>
                  <a:lnTo>
                    <a:pt x="32914" y="2951998"/>
                  </a:lnTo>
                  <a:lnTo>
                    <a:pt x="26720" y="2998865"/>
                  </a:lnTo>
                  <a:lnTo>
                    <a:pt x="21159" y="3045929"/>
                  </a:lnTo>
                  <a:lnTo>
                    <a:pt x="16236" y="3093186"/>
                  </a:lnTo>
                  <a:lnTo>
                    <a:pt x="11955" y="3140630"/>
                  </a:lnTo>
                  <a:lnTo>
                    <a:pt x="8320" y="3188258"/>
                  </a:lnTo>
                  <a:lnTo>
                    <a:pt x="5336" y="3236066"/>
                  </a:lnTo>
                  <a:lnTo>
                    <a:pt x="3008" y="3284048"/>
                  </a:lnTo>
                  <a:lnTo>
                    <a:pt x="1340" y="3332201"/>
                  </a:lnTo>
                  <a:lnTo>
                    <a:pt x="335" y="3380519"/>
                  </a:lnTo>
                  <a:lnTo>
                    <a:pt x="0" y="3429000"/>
                  </a:lnTo>
                  <a:lnTo>
                    <a:pt x="335" y="3477480"/>
                  </a:lnTo>
                  <a:lnTo>
                    <a:pt x="1340" y="3525798"/>
                  </a:lnTo>
                  <a:lnTo>
                    <a:pt x="3008" y="3573951"/>
                  </a:lnTo>
                  <a:lnTo>
                    <a:pt x="5336" y="3621933"/>
                  </a:lnTo>
                  <a:lnTo>
                    <a:pt x="8320" y="3669741"/>
                  </a:lnTo>
                  <a:lnTo>
                    <a:pt x="11955" y="3717369"/>
                  </a:lnTo>
                  <a:lnTo>
                    <a:pt x="16236" y="3764813"/>
                  </a:lnTo>
                  <a:lnTo>
                    <a:pt x="21159" y="3812070"/>
                  </a:lnTo>
                  <a:lnTo>
                    <a:pt x="26720" y="3859134"/>
                  </a:lnTo>
                  <a:lnTo>
                    <a:pt x="32914" y="3906001"/>
                  </a:lnTo>
                  <a:lnTo>
                    <a:pt x="39738" y="3952667"/>
                  </a:lnTo>
                  <a:lnTo>
                    <a:pt x="47185" y="3999127"/>
                  </a:lnTo>
                  <a:lnTo>
                    <a:pt x="55253" y="4045377"/>
                  </a:lnTo>
                  <a:lnTo>
                    <a:pt x="63937" y="4091413"/>
                  </a:lnTo>
                  <a:lnTo>
                    <a:pt x="73232" y="4137229"/>
                  </a:lnTo>
                  <a:lnTo>
                    <a:pt x="83133" y="4182823"/>
                  </a:lnTo>
                  <a:lnTo>
                    <a:pt x="93637" y="4228188"/>
                  </a:lnTo>
                  <a:lnTo>
                    <a:pt x="104740" y="4273322"/>
                  </a:lnTo>
                  <a:lnTo>
                    <a:pt x="116435" y="4318219"/>
                  </a:lnTo>
                  <a:lnTo>
                    <a:pt x="128720" y="4362875"/>
                  </a:lnTo>
                  <a:lnTo>
                    <a:pt x="141590" y="4407285"/>
                  </a:lnTo>
                  <a:lnTo>
                    <a:pt x="155041" y="4451446"/>
                  </a:lnTo>
                  <a:lnTo>
                    <a:pt x="169067" y="4495353"/>
                  </a:lnTo>
                  <a:lnTo>
                    <a:pt x="183665" y="4539001"/>
                  </a:lnTo>
                  <a:lnTo>
                    <a:pt x="198830" y="4582387"/>
                  </a:lnTo>
                  <a:lnTo>
                    <a:pt x="214558" y="4625504"/>
                  </a:lnTo>
                  <a:lnTo>
                    <a:pt x="230844" y="4668350"/>
                  </a:lnTo>
                  <a:lnTo>
                    <a:pt x="247685" y="4710920"/>
                  </a:lnTo>
                  <a:lnTo>
                    <a:pt x="265075" y="4753209"/>
                  </a:lnTo>
                  <a:lnTo>
                    <a:pt x="283010" y="4795214"/>
                  </a:lnTo>
                  <a:lnTo>
                    <a:pt x="301485" y="4836928"/>
                  </a:lnTo>
                  <a:lnTo>
                    <a:pt x="320497" y="4878349"/>
                  </a:lnTo>
                  <a:lnTo>
                    <a:pt x="340042" y="4919472"/>
                  </a:lnTo>
                  <a:lnTo>
                    <a:pt x="360113" y="4960292"/>
                  </a:lnTo>
                  <a:lnTo>
                    <a:pt x="380708" y="5000805"/>
                  </a:lnTo>
                  <a:lnTo>
                    <a:pt x="401821" y="5041007"/>
                  </a:lnTo>
                  <a:lnTo>
                    <a:pt x="423449" y="5080892"/>
                  </a:lnTo>
                  <a:lnTo>
                    <a:pt x="445587" y="5120458"/>
                  </a:lnTo>
                  <a:lnTo>
                    <a:pt x="468230" y="5159698"/>
                  </a:lnTo>
                  <a:lnTo>
                    <a:pt x="491374" y="5198610"/>
                  </a:lnTo>
                  <a:lnTo>
                    <a:pt x="515015" y="5237188"/>
                  </a:lnTo>
                  <a:lnTo>
                    <a:pt x="539148" y="5275428"/>
                  </a:lnTo>
                  <a:lnTo>
                    <a:pt x="563769" y="5313326"/>
                  </a:lnTo>
                  <a:lnTo>
                    <a:pt x="588873" y="5350877"/>
                  </a:lnTo>
                  <a:lnTo>
                    <a:pt x="614457" y="5388077"/>
                  </a:lnTo>
                  <a:lnTo>
                    <a:pt x="640515" y="5424922"/>
                  </a:lnTo>
                  <a:lnTo>
                    <a:pt x="667043" y="5461407"/>
                  </a:lnTo>
                  <a:lnTo>
                    <a:pt x="694037" y="5497527"/>
                  </a:lnTo>
                  <a:lnTo>
                    <a:pt x="721493" y="5533278"/>
                  </a:lnTo>
                  <a:lnTo>
                    <a:pt x="749405" y="5568656"/>
                  </a:lnTo>
                  <a:lnTo>
                    <a:pt x="777770" y="5603657"/>
                  </a:lnTo>
                  <a:lnTo>
                    <a:pt x="806584" y="5638276"/>
                  </a:lnTo>
                  <a:lnTo>
                    <a:pt x="835841" y="5672508"/>
                  </a:lnTo>
                  <a:lnTo>
                    <a:pt x="865537" y="5706350"/>
                  </a:lnTo>
                  <a:lnTo>
                    <a:pt x="895669" y="5739796"/>
                  </a:lnTo>
                  <a:lnTo>
                    <a:pt x="926231" y="5772843"/>
                  </a:lnTo>
                  <a:lnTo>
                    <a:pt x="957219" y="5805485"/>
                  </a:lnTo>
                  <a:lnTo>
                    <a:pt x="988628" y="5837720"/>
                  </a:lnTo>
                  <a:lnTo>
                    <a:pt x="1020456" y="5869541"/>
                  </a:lnTo>
                  <a:lnTo>
                    <a:pt x="1052696" y="5900945"/>
                  </a:lnTo>
                  <a:lnTo>
                    <a:pt x="1085344" y="5931928"/>
                  </a:lnTo>
                  <a:lnTo>
                    <a:pt x="1118397" y="5962484"/>
                  </a:lnTo>
                  <a:lnTo>
                    <a:pt x="1151849" y="5992610"/>
                  </a:lnTo>
                  <a:lnTo>
                    <a:pt x="1185697" y="6022302"/>
                  </a:lnTo>
                  <a:lnTo>
                    <a:pt x="1219936" y="6051553"/>
                  </a:lnTo>
                  <a:lnTo>
                    <a:pt x="1254561" y="6080362"/>
                  </a:lnTo>
                  <a:lnTo>
                    <a:pt x="1289568" y="6108722"/>
                  </a:lnTo>
                  <a:lnTo>
                    <a:pt x="1324952" y="6136629"/>
                  </a:lnTo>
                  <a:lnTo>
                    <a:pt x="1360710" y="6164080"/>
                  </a:lnTo>
                  <a:lnTo>
                    <a:pt x="1396837" y="6191069"/>
                  </a:lnTo>
                  <a:lnTo>
                    <a:pt x="1433328" y="6217593"/>
                  </a:lnTo>
                  <a:lnTo>
                    <a:pt x="1470180" y="6243646"/>
                  </a:lnTo>
                  <a:lnTo>
                    <a:pt x="1507387" y="6269225"/>
                  </a:lnTo>
                  <a:lnTo>
                    <a:pt x="1544945" y="6294325"/>
                  </a:lnTo>
                  <a:lnTo>
                    <a:pt x="1582850" y="6318942"/>
                  </a:lnTo>
                  <a:lnTo>
                    <a:pt x="1621097" y="6343071"/>
                  </a:lnTo>
                  <a:lnTo>
                    <a:pt x="1659682" y="6366707"/>
                  </a:lnTo>
                  <a:lnTo>
                    <a:pt x="1698601" y="6389848"/>
                  </a:lnTo>
                  <a:lnTo>
                    <a:pt x="1737849" y="6412487"/>
                  </a:lnTo>
                  <a:lnTo>
                    <a:pt x="1777422" y="6434620"/>
                  </a:lnTo>
                  <a:lnTo>
                    <a:pt x="1817315" y="6456244"/>
                  </a:lnTo>
                  <a:lnTo>
                    <a:pt x="1857524" y="6477354"/>
                  </a:lnTo>
                  <a:lnTo>
                    <a:pt x="1898045" y="6497945"/>
                  </a:lnTo>
                  <a:lnTo>
                    <a:pt x="1938872" y="6518013"/>
                  </a:lnTo>
                  <a:lnTo>
                    <a:pt x="1980003" y="6537554"/>
                  </a:lnTo>
                  <a:lnTo>
                    <a:pt x="2021431" y="6556563"/>
                  </a:lnTo>
                  <a:lnTo>
                    <a:pt x="2063154" y="6575035"/>
                  </a:lnTo>
                  <a:lnTo>
                    <a:pt x="2105166" y="6592967"/>
                  </a:lnTo>
                  <a:lnTo>
                    <a:pt x="2147463" y="6610354"/>
                  </a:lnTo>
                  <a:lnTo>
                    <a:pt x="2190041" y="6627192"/>
                  </a:lnTo>
                  <a:lnTo>
                    <a:pt x="2232896" y="6643475"/>
                  </a:lnTo>
                  <a:lnTo>
                    <a:pt x="2276022" y="6659200"/>
                  </a:lnTo>
                  <a:lnTo>
                    <a:pt x="2319415" y="6674363"/>
                  </a:lnTo>
                  <a:lnTo>
                    <a:pt x="2363072" y="6688958"/>
                  </a:lnTo>
                  <a:lnTo>
                    <a:pt x="2406987" y="6702982"/>
                  </a:lnTo>
                  <a:lnTo>
                    <a:pt x="2451156" y="6716430"/>
                  </a:lnTo>
                  <a:lnTo>
                    <a:pt x="2495575" y="6729298"/>
                  </a:lnTo>
                  <a:lnTo>
                    <a:pt x="2540240" y="6741581"/>
                  </a:lnTo>
                  <a:lnTo>
                    <a:pt x="2585146" y="6753275"/>
                  </a:lnTo>
                  <a:lnTo>
                    <a:pt x="2630288" y="6764375"/>
                  </a:lnTo>
                  <a:lnTo>
                    <a:pt x="2675662" y="6774878"/>
                  </a:lnTo>
                  <a:lnTo>
                    <a:pt x="2721265" y="6784778"/>
                  </a:lnTo>
                  <a:lnTo>
                    <a:pt x="2767090" y="6794071"/>
                  </a:lnTo>
                  <a:lnTo>
                    <a:pt x="2813135" y="6802753"/>
                  </a:lnTo>
                  <a:lnTo>
                    <a:pt x="2859394" y="6810819"/>
                  </a:lnTo>
                  <a:lnTo>
                    <a:pt x="2905863" y="6818266"/>
                  </a:lnTo>
                  <a:lnTo>
                    <a:pt x="2952538" y="6825088"/>
                  </a:lnTo>
                  <a:lnTo>
                    <a:pt x="2999415" y="6831281"/>
                  </a:lnTo>
                  <a:lnTo>
                    <a:pt x="3046488" y="6836841"/>
                  </a:lnTo>
                  <a:lnTo>
                    <a:pt x="3093754" y="6841764"/>
                  </a:lnTo>
                  <a:lnTo>
                    <a:pt x="3141208" y="6846044"/>
                  </a:lnTo>
                  <a:lnTo>
                    <a:pt x="3188845" y="6849678"/>
                  </a:lnTo>
                  <a:lnTo>
                    <a:pt x="3236662" y="6852661"/>
                  </a:lnTo>
                  <a:lnTo>
                    <a:pt x="3284654" y="6854989"/>
                  </a:lnTo>
                  <a:lnTo>
                    <a:pt x="3332816" y="6856657"/>
                  </a:lnTo>
                  <a:lnTo>
                    <a:pt x="3381145" y="6857661"/>
                  </a:lnTo>
                  <a:lnTo>
                    <a:pt x="3429634" y="6857997"/>
                  </a:lnTo>
                  <a:lnTo>
                    <a:pt x="4664456" y="6857997"/>
                  </a:lnTo>
                  <a:lnTo>
                    <a:pt x="4664456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6556" y="0"/>
              <a:ext cx="3425443" cy="34321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1291" y="2113914"/>
            <a:ext cx="51238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Ольга</a:t>
            </a:r>
            <a:r>
              <a:rPr sz="2200" spc="-80" dirty="0"/>
              <a:t> </a:t>
            </a:r>
            <a:r>
              <a:rPr sz="2200" dirty="0"/>
              <a:t>Николаевна</a:t>
            </a:r>
            <a:r>
              <a:rPr sz="2200" spc="-60" dirty="0"/>
              <a:t> </a:t>
            </a:r>
            <a:r>
              <a:rPr sz="2200" spc="-10" dirty="0"/>
              <a:t>Бершанская,</a:t>
            </a:r>
            <a:endParaRPr sz="2200"/>
          </a:p>
        </p:txBody>
      </p:sp>
      <p:sp>
        <p:nvSpPr>
          <p:cNvPr id="8" name="object 8"/>
          <p:cNvSpPr txBox="1"/>
          <p:nvPr/>
        </p:nvSpPr>
        <p:spPr>
          <a:xfrm>
            <a:off x="831291" y="2796006"/>
            <a:ext cx="5170805" cy="178181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191260">
              <a:lnSpc>
                <a:spcPts val="2230"/>
              </a:lnSpc>
              <a:spcBef>
                <a:spcPts val="204"/>
              </a:spcBef>
            </a:pP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кандидат</a:t>
            </a:r>
            <a:r>
              <a:rPr sz="17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педагогических</a:t>
            </a:r>
            <a:r>
              <a:rPr sz="17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1F2C8F"/>
                </a:solidFill>
                <a:latin typeface="Arial Black"/>
                <a:cs typeface="Arial Black"/>
              </a:rPr>
              <a:t>наук,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методист</a:t>
            </a:r>
            <a:r>
              <a:rPr sz="1700" spc="-2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отдела</a:t>
            </a:r>
            <a:r>
              <a:rPr sz="17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1F2C8F"/>
                </a:solidFill>
                <a:latin typeface="Arial Black"/>
                <a:cs typeface="Arial Black"/>
              </a:rPr>
              <a:t>методического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530"/>
              </a:lnSpc>
            </a:pP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сопровождения</a:t>
            </a:r>
            <a:r>
              <a:rPr sz="1700" spc="-5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ФГБУ</a:t>
            </a:r>
            <a:r>
              <a:rPr sz="1700" spc="-3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1F2C8F"/>
                </a:solidFill>
                <a:latin typeface="Arial Black"/>
                <a:cs typeface="Arial Black"/>
              </a:rPr>
              <a:t>«Росдетцентр»,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835"/>
              </a:lnSpc>
            </a:pP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методист</a:t>
            </a:r>
            <a:r>
              <a:rPr sz="1700" spc="-6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КОГОАУ</a:t>
            </a:r>
            <a:r>
              <a:rPr sz="1700" spc="-5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«Вятская</a:t>
            </a:r>
            <a:r>
              <a:rPr sz="17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1F2C8F"/>
                </a:solidFill>
                <a:latin typeface="Arial Black"/>
                <a:cs typeface="Arial Black"/>
              </a:rPr>
              <a:t>гуманитарная</a:t>
            </a:r>
            <a:endParaRPr sz="1700">
              <a:latin typeface="Arial Black"/>
              <a:cs typeface="Arial Black"/>
            </a:endParaRPr>
          </a:p>
          <a:p>
            <a:pPr marL="12700" marR="606425">
              <a:lnSpc>
                <a:spcPts val="1630"/>
              </a:lnSpc>
              <a:spcBef>
                <a:spcPts val="190"/>
              </a:spcBef>
            </a:pP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гимназия</a:t>
            </a:r>
            <a:r>
              <a:rPr sz="1700" spc="-4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с</a:t>
            </a:r>
            <a:r>
              <a:rPr sz="1700" spc="-3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углубленным</a:t>
            </a:r>
            <a:r>
              <a:rPr sz="1700" spc="-65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1F2C8F"/>
                </a:solidFill>
                <a:latin typeface="Arial Black"/>
                <a:cs typeface="Arial Black"/>
              </a:rPr>
              <a:t>изучением </a:t>
            </a:r>
            <a:r>
              <a:rPr sz="1700" dirty="0">
                <a:solidFill>
                  <a:srgbClr val="1F2C8F"/>
                </a:solidFill>
                <a:latin typeface="Arial Black"/>
                <a:cs typeface="Arial Black"/>
              </a:rPr>
              <a:t>английского</a:t>
            </a:r>
            <a:r>
              <a:rPr sz="1700" spc="-40" dirty="0">
                <a:solidFill>
                  <a:srgbClr val="1F2C8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1F2C8F"/>
                </a:solidFill>
                <a:latin typeface="Arial Black"/>
                <a:cs typeface="Arial Black"/>
              </a:rPr>
              <a:t>языка»</a:t>
            </a:r>
            <a:endParaRPr sz="1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478895" cy="6858000"/>
            <a:chOff x="0" y="0"/>
            <a:chExt cx="1147889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543810" cy="6858000"/>
            </a:xfrm>
            <a:custGeom>
              <a:avLst/>
              <a:gdLst/>
              <a:ahLst/>
              <a:cxnLst/>
              <a:rect l="l" t="t" r="r" b="b"/>
              <a:pathLst>
                <a:path w="2543810" h="6858000">
                  <a:moveTo>
                    <a:pt x="2543805" y="6857998"/>
                  </a:moveTo>
                  <a:lnTo>
                    <a:pt x="2543805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2543805" y="6857998"/>
                  </a:lnTo>
                  <a:close/>
                </a:path>
              </a:pathLst>
            </a:custGeom>
            <a:solidFill>
              <a:srgbClr val="D2D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21"/>
              <a:ext cx="2539238" cy="2552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313173"/>
              <a:ext cx="2546350" cy="2545080"/>
            </a:xfrm>
            <a:custGeom>
              <a:avLst/>
              <a:gdLst/>
              <a:ahLst/>
              <a:cxnLst/>
              <a:rect l="l" t="t" r="r" b="b"/>
              <a:pathLst>
                <a:path w="2546350" h="2545079">
                  <a:moveTo>
                    <a:pt x="2546350" y="0"/>
                  </a:moveTo>
                  <a:lnTo>
                    <a:pt x="0" y="2536939"/>
                  </a:lnTo>
                  <a:lnTo>
                    <a:pt x="0" y="2544824"/>
                  </a:lnTo>
                  <a:lnTo>
                    <a:pt x="2546350" y="2544824"/>
                  </a:lnTo>
                  <a:lnTo>
                    <a:pt x="2546350" y="0"/>
                  </a:lnTo>
                  <a:close/>
                </a:path>
              </a:pathLst>
            </a:custGeom>
            <a:solidFill>
              <a:srgbClr val="DE8B8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319131"/>
              <a:ext cx="2529840" cy="2539365"/>
            </a:xfrm>
            <a:custGeom>
              <a:avLst/>
              <a:gdLst/>
              <a:ahLst/>
              <a:cxnLst/>
              <a:rect l="l" t="t" r="r" b="b"/>
              <a:pathLst>
                <a:path w="2529840" h="2539365">
                  <a:moveTo>
                    <a:pt x="0" y="0"/>
                  </a:moveTo>
                  <a:lnTo>
                    <a:pt x="0" y="2538866"/>
                  </a:lnTo>
                  <a:lnTo>
                    <a:pt x="2529513" y="2538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3810" y="0"/>
              <a:ext cx="2560955" cy="2560320"/>
            </a:xfrm>
            <a:custGeom>
              <a:avLst/>
              <a:gdLst/>
              <a:ahLst/>
              <a:cxnLst/>
              <a:rect l="l" t="t" r="r" b="b"/>
              <a:pathLst>
                <a:path w="2560954" h="2560320">
                  <a:moveTo>
                    <a:pt x="2560447" y="0"/>
                  </a:moveTo>
                  <a:lnTo>
                    <a:pt x="0" y="0"/>
                  </a:lnTo>
                  <a:lnTo>
                    <a:pt x="0" y="2560320"/>
                  </a:lnTo>
                  <a:lnTo>
                    <a:pt x="48104" y="2559877"/>
                  </a:lnTo>
                  <a:lnTo>
                    <a:pt x="95993" y="2558554"/>
                  </a:lnTo>
                  <a:lnTo>
                    <a:pt x="143659" y="2556358"/>
                  </a:lnTo>
                  <a:lnTo>
                    <a:pt x="191095" y="2553297"/>
                  </a:lnTo>
                  <a:lnTo>
                    <a:pt x="238292" y="2549379"/>
                  </a:lnTo>
                  <a:lnTo>
                    <a:pt x="285243" y="2544611"/>
                  </a:lnTo>
                  <a:lnTo>
                    <a:pt x="331939" y="2539002"/>
                  </a:lnTo>
                  <a:lnTo>
                    <a:pt x="378375" y="2532559"/>
                  </a:lnTo>
                  <a:lnTo>
                    <a:pt x="424540" y="2525289"/>
                  </a:lnTo>
                  <a:lnTo>
                    <a:pt x="470429" y="2517201"/>
                  </a:lnTo>
                  <a:lnTo>
                    <a:pt x="516033" y="2508303"/>
                  </a:lnTo>
                  <a:lnTo>
                    <a:pt x="561344" y="2498601"/>
                  </a:lnTo>
                  <a:lnTo>
                    <a:pt x="606355" y="2488104"/>
                  </a:lnTo>
                  <a:lnTo>
                    <a:pt x="651058" y="2476819"/>
                  </a:lnTo>
                  <a:lnTo>
                    <a:pt x="695445" y="2464754"/>
                  </a:lnTo>
                  <a:lnTo>
                    <a:pt x="739508" y="2451917"/>
                  </a:lnTo>
                  <a:lnTo>
                    <a:pt x="783241" y="2438316"/>
                  </a:lnTo>
                  <a:lnTo>
                    <a:pt x="826634" y="2423959"/>
                  </a:lnTo>
                  <a:lnTo>
                    <a:pt x="869680" y="2408852"/>
                  </a:lnTo>
                  <a:lnTo>
                    <a:pt x="912372" y="2393004"/>
                  </a:lnTo>
                  <a:lnTo>
                    <a:pt x="954702" y="2376423"/>
                  </a:lnTo>
                  <a:lnTo>
                    <a:pt x="996662" y="2359116"/>
                  </a:lnTo>
                  <a:lnTo>
                    <a:pt x="1038244" y="2341091"/>
                  </a:lnTo>
                  <a:lnTo>
                    <a:pt x="1079441" y="2322356"/>
                  </a:lnTo>
                  <a:lnTo>
                    <a:pt x="1120244" y="2302918"/>
                  </a:lnTo>
                  <a:lnTo>
                    <a:pt x="1160647" y="2282786"/>
                  </a:lnTo>
                  <a:lnTo>
                    <a:pt x="1200641" y="2261966"/>
                  </a:lnTo>
                  <a:lnTo>
                    <a:pt x="1240219" y="2240467"/>
                  </a:lnTo>
                  <a:lnTo>
                    <a:pt x="1279372" y="2218297"/>
                  </a:lnTo>
                  <a:lnTo>
                    <a:pt x="1318094" y="2195463"/>
                  </a:lnTo>
                  <a:lnTo>
                    <a:pt x="1356376" y="2171973"/>
                  </a:lnTo>
                  <a:lnTo>
                    <a:pt x="1394211" y="2147834"/>
                  </a:lnTo>
                  <a:lnTo>
                    <a:pt x="1431591" y="2123055"/>
                  </a:lnTo>
                  <a:lnTo>
                    <a:pt x="1468509" y="2097643"/>
                  </a:lnTo>
                  <a:lnTo>
                    <a:pt x="1504955" y="2071606"/>
                  </a:lnTo>
                  <a:lnTo>
                    <a:pt x="1540924" y="2044951"/>
                  </a:lnTo>
                  <a:lnTo>
                    <a:pt x="1576406" y="2017687"/>
                  </a:lnTo>
                  <a:lnTo>
                    <a:pt x="1611395" y="1989821"/>
                  </a:lnTo>
                  <a:lnTo>
                    <a:pt x="1645883" y="1961360"/>
                  </a:lnTo>
                  <a:lnTo>
                    <a:pt x="1679861" y="1932314"/>
                  </a:lnTo>
                  <a:lnTo>
                    <a:pt x="1713322" y="1902688"/>
                  </a:lnTo>
                  <a:lnTo>
                    <a:pt x="1746259" y="1872491"/>
                  </a:lnTo>
                  <a:lnTo>
                    <a:pt x="1778663" y="1841732"/>
                  </a:lnTo>
                  <a:lnTo>
                    <a:pt x="1810527" y="1810416"/>
                  </a:lnTo>
                  <a:lnTo>
                    <a:pt x="1841844" y="1778553"/>
                  </a:lnTo>
                  <a:lnTo>
                    <a:pt x="1872605" y="1746150"/>
                  </a:lnTo>
                  <a:lnTo>
                    <a:pt x="1902802" y="1713214"/>
                  </a:lnTo>
                  <a:lnTo>
                    <a:pt x="1932429" y="1679754"/>
                  </a:lnTo>
                  <a:lnTo>
                    <a:pt x="1961476" y="1645777"/>
                  </a:lnTo>
                  <a:lnTo>
                    <a:pt x="1989938" y="1611291"/>
                  </a:lnTo>
                  <a:lnTo>
                    <a:pt x="2017805" y="1576304"/>
                  </a:lnTo>
                  <a:lnTo>
                    <a:pt x="2045070" y="1540823"/>
                  </a:lnTo>
                  <a:lnTo>
                    <a:pt x="2071725" y="1504856"/>
                  </a:lnTo>
                  <a:lnTo>
                    <a:pt x="2097763" y="1468411"/>
                  </a:lnTo>
                  <a:lnTo>
                    <a:pt x="2123175" y="1431495"/>
                  </a:lnTo>
                  <a:lnTo>
                    <a:pt x="2147955" y="1394117"/>
                  </a:lnTo>
                  <a:lnTo>
                    <a:pt x="2172094" y="1356284"/>
                  </a:lnTo>
                  <a:lnTo>
                    <a:pt x="2195585" y="1318004"/>
                  </a:lnTo>
                  <a:lnTo>
                    <a:pt x="2218420" y="1279284"/>
                  </a:lnTo>
                  <a:lnTo>
                    <a:pt x="2240590" y="1240132"/>
                  </a:lnTo>
                  <a:lnTo>
                    <a:pt x="2262089" y="1200556"/>
                  </a:lnTo>
                  <a:lnTo>
                    <a:pt x="2282909" y="1160564"/>
                  </a:lnTo>
                  <a:lnTo>
                    <a:pt x="2303042" y="1120164"/>
                  </a:lnTo>
                  <a:lnTo>
                    <a:pt x="2322480" y="1079362"/>
                  </a:lnTo>
                  <a:lnTo>
                    <a:pt x="2341216" y="1038168"/>
                  </a:lnTo>
                  <a:lnTo>
                    <a:pt x="2359241" y="996588"/>
                  </a:lnTo>
                  <a:lnTo>
                    <a:pt x="2376548" y="954631"/>
                  </a:lnTo>
                  <a:lnTo>
                    <a:pt x="2393130" y="912304"/>
                  </a:lnTo>
                  <a:lnTo>
                    <a:pt x="2408978" y="869614"/>
                  </a:lnTo>
                  <a:lnTo>
                    <a:pt x="2424084" y="826571"/>
                  </a:lnTo>
                  <a:lnTo>
                    <a:pt x="2438442" y="783180"/>
                  </a:lnTo>
                  <a:lnTo>
                    <a:pt x="2452044" y="739451"/>
                  </a:lnTo>
                  <a:lnTo>
                    <a:pt x="2464881" y="695390"/>
                  </a:lnTo>
                  <a:lnTo>
                    <a:pt x="2476945" y="651006"/>
                  </a:lnTo>
                  <a:lnTo>
                    <a:pt x="2488230" y="606307"/>
                  </a:lnTo>
                  <a:lnTo>
                    <a:pt x="2498727" y="561299"/>
                  </a:lnTo>
                  <a:lnTo>
                    <a:pt x="2508429" y="515991"/>
                  </a:lnTo>
                  <a:lnTo>
                    <a:pt x="2517328" y="470391"/>
                  </a:lnTo>
                  <a:lnTo>
                    <a:pt x="2525416" y="424505"/>
                  </a:lnTo>
                  <a:lnTo>
                    <a:pt x="2532686" y="378343"/>
                  </a:lnTo>
                  <a:lnTo>
                    <a:pt x="2539129" y="331911"/>
                  </a:lnTo>
                  <a:lnTo>
                    <a:pt x="2544738" y="285218"/>
                  </a:lnTo>
                  <a:lnTo>
                    <a:pt x="2549506" y="238271"/>
                  </a:lnTo>
                  <a:lnTo>
                    <a:pt x="2553424" y="191078"/>
                  </a:lnTo>
                  <a:lnTo>
                    <a:pt x="2556485" y="143647"/>
                  </a:lnTo>
                  <a:lnTo>
                    <a:pt x="2558681" y="95985"/>
                  </a:lnTo>
                  <a:lnTo>
                    <a:pt x="2560004" y="48100"/>
                  </a:lnTo>
                  <a:lnTo>
                    <a:pt x="2560447" y="0"/>
                  </a:lnTo>
                  <a:close/>
                </a:path>
              </a:pathLst>
            </a:custGeom>
            <a:solidFill>
              <a:srgbClr val="DDE7F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3490531"/>
              <a:ext cx="8421243" cy="24387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43173" y="3485769"/>
              <a:ext cx="8430895" cy="2448560"/>
            </a:xfrm>
            <a:custGeom>
              <a:avLst/>
              <a:gdLst/>
              <a:ahLst/>
              <a:cxnLst/>
              <a:rect l="l" t="t" r="r" b="b"/>
              <a:pathLst>
                <a:path w="8430895" h="2448560">
                  <a:moveTo>
                    <a:pt x="0" y="2448305"/>
                  </a:moveTo>
                  <a:lnTo>
                    <a:pt x="8430768" y="2448305"/>
                  </a:lnTo>
                  <a:lnTo>
                    <a:pt x="8430768" y="0"/>
                  </a:lnTo>
                  <a:lnTo>
                    <a:pt x="0" y="0"/>
                  </a:lnTo>
                  <a:lnTo>
                    <a:pt x="0" y="2448305"/>
                  </a:lnTo>
                  <a:close/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278361" y="54635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1F2C8F"/>
                </a:solidFill>
                <a:latin typeface="Arial Black"/>
                <a:cs typeface="Arial Black"/>
              </a:rPr>
              <a:t>7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6994" y="501522"/>
            <a:ext cx="779716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&lt;Письмо&gt;</a:t>
            </a:r>
            <a:r>
              <a:rPr sz="1400" b="1" spc="-6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Рособрнадзора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от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27.06.2024</a:t>
            </a:r>
            <a:r>
              <a:rPr sz="1400" b="1" spc="-7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N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02-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168</a:t>
            </a:r>
            <a:r>
              <a:rPr sz="1400" b="1" spc="-5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&lt;О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направлении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методических</a:t>
            </a:r>
            <a:endParaRPr sz="1400">
              <a:latin typeface="Arial"/>
              <a:cs typeface="Arial"/>
            </a:endParaRPr>
          </a:p>
          <a:p>
            <a:pPr marL="12700" marR="231140">
              <a:lnSpc>
                <a:spcPct val="100000"/>
              </a:lnSpc>
            </a:pP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документов,</a:t>
            </a:r>
            <a:r>
              <a:rPr sz="1400" b="1" spc="-2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рекомендуемых</a:t>
            </a:r>
            <a:r>
              <a:rPr sz="1400" b="1" spc="-2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при</a:t>
            </a:r>
            <a:r>
              <a:rPr sz="1400" b="1" spc="-4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подготовке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и</a:t>
            </a:r>
            <a:r>
              <a:rPr sz="1400" b="1" spc="-4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проведении</a:t>
            </a:r>
            <a:r>
              <a:rPr sz="1400" b="1" spc="-5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в</a:t>
            </a:r>
            <a:r>
              <a:rPr sz="1400" b="1" spc="-4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2024/2025</a:t>
            </a:r>
            <a:r>
              <a:rPr sz="1400" b="1" spc="-7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учебном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579B"/>
                </a:solidFill>
                <a:latin typeface="Arial"/>
                <a:cs typeface="Arial"/>
              </a:rPr>
              <a:t>году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мероприятий</a:t>
            </a:r>
            <a:r>
              <a:rPr sz="1400" b="1" spc="-5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по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оценке</a:t>
            </a:r>
            <a:r>
              <a:rPr sz="1400" b="1" spc="-4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качества</a:t>
            </a:r>
            <a:r>
              <a:rPr sz="1400" b="1" spc="-4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образования&gt;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(вместе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с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"Методическими</a:t>
            </a:r>
            <a:endParaRPr sz="1400">
              <a:latin typeface="Arial"/>
              <a:cs typeface="Arial"/>
            </a:endParaRPr>
          </a:p>
          <a:p>
            <a:pPr marL="12700" marR="532765">
              <a:lnSpc>
                <a:spcPct val="100000"/>
              </a:lnSpc>
            </a:pP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рекомендациями</a:t>
            </a:r>
            <a:r>
              <a:rPr sz="1400" b="1" spc="-5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по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подготовке</a:t>
            </a:r>
            <a:r>
              <a:rPr sz="1400" b="1" spc="1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проведению</a:t>
            </a:r>
            <a:r>
              <a:rPr sz="1400" b="1" spc="-1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национальных</a:t>
            </a:r>
            <a:r>
              <a:rPr sz="1400" b="1" spc="-2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сопоставительных исследований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качества</a:t>
            </a:r>
            <a:r>
              <a:rPr sz="1400" b="1" spc="-2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общего</a:t>
            </a:r>
            <a:r>
              <a:rPr sz="1400" b="1" spc="-1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образования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образовательных организациях, осуществляющих</a:t>
            </a:r>
            <a:r>
              <a:rPr sz="1400" b="1" spc="1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образовательную</a:t>
            </a:r>
            <a:r>
              <a:rPr sz="1400" b="1" spc="2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деятельность,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в</a:t>
            </a:r>
            <a:r>
              <a:rPr sz="1400" b="1" spc="-2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2024/2025</a:t>
            </a:r>
            <a:r>
              <a:rPr sz="1400" b="1" spc="-7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учебном</a:t>
            </a:r>
            <a:r>
              <a:rPr sz="1400" b="1" spc="1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году", "Методическими</a:t>
            </a:r>
            <a:r>
              <a:rPr sz="1400" b="1" spc="-4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рекомендациями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по</a:t>
            </a:r>
            <a:r>
              <a:rPr sz="1400" b="1" spc="-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подготовке</a:t>
            </a:r>
            <a:r>
              <a:rPr sz="1400" b="1" spc="1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проведению всероссийских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проверочных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работ</a:t>
            </a:r>
            <a:r>
              <a:rPr sz="1400" b="1" spc="-1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в</a:t>
            </a:r>
            <a:r>
              <a:rPr sz="1400" b="1" spc="1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образовательных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организациях,</a:t>
            </a:r>
            <a:r>
              <a:rPr sz="1400" b="1" spc="-2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осуществляющих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образовательную</a:t>
            </a:r>
            <a:r>
              <a:rPr sz="1400" b="1" spc="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деятельность</a:t>
            </a:r>
            <a:r>
              <a:rPr sz="1400" b="1" spc="-1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по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образовательным</a:t>
            </a:r>
            <a:r>
              <a:rPr sz="1400" b="1" spc="-2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программам</a:t>
            </a:r>
            <a:r>
              <a:rPr sz="1400" b="1" spc="-4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начального</a:t>
            </a:r>
            <a:r>
              <a:rPr sz="1400" b="1" spc="-4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общего,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основного</a:t>
            </a:r>
            <a:r>
              <a:rPr sz="1400" b="1" spc="-6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общего,</a:t>
            </a:r>
            <a:r>
              <a:rPr sz="1400" b="1" spc="-5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среднего</a:t>
            </a:r>
            <a:r>
              <a:rPr sz="1400" b="1" spc="-6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общего</a:t>
            </a:r>
            <a:r>
              <a:rPr sz="1400" b="1" spc="-6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образования,</a:t>
            </a:r>
            <a:r>
              <a:rPr sz="1400" b="1" spc="-5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в</a:t>
            </a:r>
            <a:r>
              <a:rPr sz="1400" b="1" spc="-4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2024/2025</a:t>
            </a:r>
            <a:r>
              <a:rPr sz="1400" b="1" spc="-8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учебном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 году", "Методическими</a:t>
            </a:r>
            <a:r>
              <a:rPr sz="1400" b="1" spc="-4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рекомендациями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по</a:t>
            </a:r>
            <a:r>
              <a:rPr sz="1400" b="1" spc="-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подготовке</a:t>
            </a:r>
            <a:r>
              <a:rPr sz="1400" b="1" spc="1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проведению всероссийских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проверочных</a:t>
            </a:r>
            <a:r>
              <a:rPr sz="1400" b="1" spc="-2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работ</a:t>
            </a:r>
            <a:r>
              <a:rPr sz="1400" b="1" spc="-1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в</a:t>
            </a:r>
            <a:r>
              <a:rPr sz="1400" b="1" spc="1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образовательных</a:t>
            </a:r>
            <a:r>
              <a:rPr sz="1400" b="1" spc="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организациях,</a:t>
            </a:r>
            <a:r>
              <a:rPr sz="1400" b="1" spc="-2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осуществляющих</a:t>
            </a:r>
            <a:endParaRPr sz="1400">
              <a:latin typeface="Arial"/>
              <a:cs typeface="Arial"/>
            </a:endParaRPr>
          </a:p>
          <a:p>
            <a:pPr marL="12700" marR="966469">
              <a:lnSpc>
                <a:spcPct val="100000"/>
              </a:lnSpc>
            </a:pP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образовательную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 деятельность</a:t>
            </a:r>
            <a:r>
              <a:rPr sz="1400" b="1" spc="-2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по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образовательным</a:t>
            </a:r>
            <a:r>
              <a:rPr sz="1400" b="1" spc="-3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программам</a:t>
            </a:r>
            <a:r>
              <a:rPr sz="1400" b="1" spc="-5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среднего профессионального</a:t>
            </a:r>
            <a:r>
              <a:rPr sz="1400" b="1" spc="-5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образования,</a:t>
            </a:r>
            <a:r>
              <a:rPr sz="1400" b="1" spc="-3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в</a:t>
            </a:r>
            <a:r>
              <a:rPr sz="1400" b="1" spc="-25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2024/2025</a:t>
            </a:r>
            <a:r>
              <a:rPr sz="1400" b="1" spc="-6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79B"/>
                </a:solidFill>
                <a:latin typeface="Arial"/>
                <a:cs typeface="Arial"/>
              </a:rPr>
              <a:t>учебном</a:t>
            </a:r>
            <a:r>
              <a:rPr sz="1400" b="1" spc="10" dirty="0">
                <a:solidFill>
                  <a:srgbClr val="00579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79B"/>
                </a:solidFill>
                <a:latin typeface="Arial"/>
                <a:cs typeface="Arial"/>
              </a:rPr>
              <a:t>году")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260455" cy="6858000"/>
            <a:chOff x="0" y="0"/>
            <a:chExt cx="1126045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543810" cy="6858000"/>
            </a:xfrm>
            <a:custGeom>
              <a:avLst/>
              <a:gdLst/>
              <a:ahLst/>
              <a:cxnLst/>
              <a:rect l="l" t="t" r="r" b="b"/>
              <a:pathLst>
                <a:path w="2543810" h="6858000">
                  <a:moveTo>
                    <a:pt x="2543805" y="6857998"/>
                  </a:moveTo>
                  <a:lnTo>
                    <a:pt x="2543805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2543805" y="6857998"/>
                  </a:lnTo>
                  <a:close/>
                </a:path>
              </a:pathLst>
            </a:custGeom>
            <a:solidFill>
              <a:srgbClr val="D2D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21"/>
              <a:ext cx="2539238" cy="2552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313173"/>
              <a:ext cx="2546350" cy="2545080"/>
            </a:xfrm>
            <a:custGeom>
              <a:avLst/>
              <a:gdLst/>
              <a:ahLst/>
              <a:cxnLst/>
              <a:rect l="l" t="t" r="r" b="b"/>
              <a:pathLst>
                <a:path w="2546350" h="2545079">
                  <a:moveTo>
                    <a:pt x="2546350" y="0"/>
                  </a:moveTo>
                  <a:lnTo>
                    <a:pt x="0" y="2536939"/>
                  </a:lnTo>
                  <a:lnTo>
                    <a:pt x="0" y="2544824"/>
                  </a:lnTo>
                  <a:lnTo>
                    <a:pt x="2546350" y="2544824"/>
                  </a:lnTo>
                  <a:lnTo>
                    <a:pt x="2546350" y="0"/>
                  </a:lnTo>
                  <a:close/>
                </a:path>
              </a:pathLst>
            </a:custGeom>
            <a:solidFill>
              <a:srgbClr val="DE8B8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319131"/>
              <a:ext cx="2529840" cy="2539365"/>
            </a:xfrm>
            <a:custGeom>
              <a:avLst/>
              <a:gdLst/>
              <a:ahLst/>
              <a:cxnLst/>
              <a:rect l="l" t="t" r="r" b="b"/>
              <a:pathLst>
                <a:path w="2529840" h="2539365">
                  <a:moveTo>
                    <a:pt x="0" y="0"/>
                  </a:moveTo>
                  <a:lnTo>
                    <a:pt x="0" y="2538866"/>
                  </a:lnTo>
                  <a:lnTo>
                    <a:pt x="2529513" y="2538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3810" y="0"/>
              <a:ext cx="2560955" cy="2560320"/>
            </a:xfrm>
            <a:custGeom>
              <a:avLst/>
              <a:gdLst/>
              <a:ahLst/>
              <a:cxnLst/>
              <a:rect l="l" t="t" r="r" b="b"/>
              <a:pathLst>
                <a:path w="2560954" h="2560320">
                  <a:moveTo>
                    <a:pt x="2560447" y="0"/>
                  </a:moveTo>
                  <a:lnTo>
                    <a:pt x="0" y="0"/>
                  </a:lnTo>
                  <a:lnTo>
                    <a:pt x="0" y="2560320"/>
                  </a:lnTo>
                  <a:lnTo>
                    <a:pt x="48104" y="2559877"/>
                  </a:lnTo>
                  <a:lnTo>
                    <a:pt x="95993" y="2558554"/>
                  </a:lnTo>
                  <a:lnTo>
                    <a:pt x="143659" y="2556358"/>
                  </a:lnTo>
                  <a:lnTo>
                    <a:pt x="191095" y="2553297"/>
                  </a:lnTo>
                  <a:lnTo>
                    <a:pt x="238292" y="2549379"/>
                  </a:lnTo>
                  <a:lnTo>
                    <a:pt x="285243" y="2544611"/>
                  </a:lnTo>
                  <a:lnTo>
                    <a:pt x="331939" y="2539002"/>
                  </a:lnTo>
                  <a:lnTo>
                    <a:pt x="378375" y="2532559"/>
                  </a:lnTo>
                  <a:lnTo>
                    <a:pt x="424540" y="2525289"/>
                  </a:lnTo>
                  <a:lnTo>
                    <a:pt x="470429" y="2517201"/>
                  </a:lnTo>
                  <a:lnTo>
                    <a:pt x="516033" y="2508303"/>
                  </a:lnTo>
                  <a:lnTo>
                    <a:pt x="561344" y="2498601"/>
                  </a:lnTo>
                  <a:lnTo>
                    <a:pt x="606355" y="2488104"/>
                  </a:lnTo>
                  <a:lnTo>
                    <a:pt x="651058" y="2476819"/>
                  </a:lnTo>
                  <a:lnTo>
                    <a:pt x="695445" y="2464754"/>
                  </a:lnTo>
                  <a:lnTo>
                    <a:pt x="739508" y="2451917"/>
                  </a:lnTo>
                  <a:lnTo>
                    <a:pt x="783241" y="2438316"/>
                  </a:lnTo>
                  <a:lnTo>
                    <a:pt x="826634" y="2423959"/>
                  </a:lnTo>
                  <a:lnTo>
                    <a:pt x="869680" y="2408852"/>
                  </a:lnTo>
                  <a:lnTo>
                    <a:pt x="912372" y="2393004"/>
                  </a:lnTo>
                  <a:lnTo>
                    <a:pt x="954702" y="2376423"/>
                  </a:lnTo>
                  <a:lnTo>
                    <a:pt x="996662" y="2359116"/>
                  </a:lnTo>
                  <a:lnTo>
                    <a:pt x="1038244" y="2341091"/>
                  </a:lnTo>
                  <a:lnTo>
                    <a:pt x="1079441" y="2322356"/>
                  </a:lnTo>
                  <a:lnTo>
                    <a:pt x="1120244" y="2302918"/>
                  </a:lnTo>
                  <a:lnTo>
                    <a:pt x="1160647" y="2282786"/>
                  </a:lnTo>
                  <a:lnTo>
                    <a:pt x="1200641" y="2261966"/>
                  </a:lnTo>
                  <a:lnTo>
                    <a:pt x="1240219" y="2240467"/>
                  </a:lnTo>
                  <a:lnTo>
                    <a:pt x="1279372" y="2218297"/>
                  </a:lnTo>
                  <a:lnTo>
                    <a:pt x="1318094" y="2195463"/>
                  </a:lnTo>
                  <a:lnTo>
                    <a:pt x="1356376" y="2171973"/>
                  </a:lnTo>
                  <a:lnTo>
                    <a:pt x="1394211" y="2147834"/>
                  </a:lnTo>
                  <a:lnTo>
                    <a:pt x="1431591" y="2123055"/>
                  </a:lnTo>
                  <a:lnTo>
                    <a:pt x="1468509" y="2097643"/>
                  </a:lnTo>
                  <a:lnTo>
                    <a:pt x="1504955" y="2071606"/>
                  </a:lnTo>
                  <a:lnTo>
                    <a:pt x="1540924" y="2044951"/>
                  </a:lnTo>
                  <a:lnTo>
                    <a:pt x="1576406" y="2017687"/>
                  </a:lnTo>
                  <a:lnTo>
                    <a:pt x="1611395" y="1989821"/>
                  </a:lnTo>
                  <a:lnTo>
                    <a:pt x="1645883" y="1961360"/>
                  </a:lnTo>
                  <a:lnTo>
                    <a:pt x="1679861" y="1932314"/>
                  </a:lnTo>
                  <a:lnTo>
                    <a:pt x="1713322" y="1902688"/>
                  </a:lnTo>
                  <a:lnTo>
                    <a:pt x="1746259" y="1872491"/>
                  </a:lnTo>
                  <a:lnTo>
                    <a:pt x="1778663" y="1841732"/>
                  </a:lnTo>
                  <a:lnTo>
                    <a:pt x="1810527" y="1810416"/>
                  </a:lnTo>
                  <a:lnTo>
                    <a:pt x="1841844" y="1778553"/>
                  </a:lnTo>
                  <a:lnTo>
                    <a:pt x="1872605" y="1746150"/>
                  </a:lnTo>
                  <a:lnTo>
                    <a:pt x="1902802" y="1713214"/>
                  </a:lnTo>
                  <a:lnTo>
                    <a:pt x="1932429" y="1679754"/>
                  </a:lnTo>
                  <a:lnTo>
                    <a:pt x="1961476" y="1645777"/>
                  </a:lnTo>
                  <a:lnTo>
                    <a:pt x="1989938" y="1611291"/>
                  </a:lnTo>
                  <a:lnTo>
                    <a:pt x="2017805" y="1576304"/>
                  </a:lnTo>
                  <a:lnTo>
                    <a:pt x="2045070" y="1540823"/>
                  </a:lnTo>
                  <a:lnTo>
                    <a:pt x="2071725" y="1504856"/>
                  </a:lnTo>
                  <a:lnTo>
                    <a:pt x="2097763" y="1468411"/>
                  </a:lnTo>
                  <a:lnTo>
                    <a:pt x="2123175" y="1431495"/>
                  </a:lnTo>
                  <a:lnTo>
                    <a:pt x="2147955" y="1394117"/>
                  </a:lnTo>
                  <a:lnTo>
                    <a:pt x="2172094" y="1356284"/>
                  </a:lnTo>
                  <a:lnTo>
                    <a:pt x="2195585" y="1318004"/>
                  </a:lnTo>
                  <a:lnTo>
                    <a:pt x="2218420" y="1279284"/>
                  </a:lnTo>
                  <a:lnTo>
                    <a:pt x="2240590" y="1240132"/>
                  </a:lnTo>
                  <a:lnTo>
                    <a:pt x="2262089" y="1200556"/>
                  </a:lnTo>
                  <a:lnTo>
                    <a:pt x="2282909" y="1160564"/>
                  </a:lnTo>
                  <a:lnTo>
                    <a:pt x="2303042" y="1120164"/>
                  </a:lnTo>
                  <a:lnTo>
                    <a:pt x="2322480" y="1079362"/>
                  </a:lnTo>
                  <a:lnTo>
                    <a:pt x="2341216" y="1038168"/>
                  </a:lnTo>
                  <a:lnTo>
                    <a:pt x="2359241" y="996588"/>
                  </a:lnTo>
                  <a:lnTo>
                    <a:pt x="2376548" y="954631"/>
                  </a:lnTo>
                  <a:lnTo>
                    <a:pt x="2393130" y="912304"/>
                  </a:lnTo>
                  <a:lnTo>
                    <a:pt x="2408978" y="869614"/>
                  </a:lnTo>
                  <a:lnTo>
                    <a:pt x="2424084" y="826571"/>
                  </a:lnTo>
                  <a:lnTo>
                    <a:pt x="2438442" y="783180"/>
                  </a:lnTo>
                  <a:lnTo>
                    <a:pt x="2452044" y="739451"/>
                  </a:lnTo>
                  <a:lnTo>
                    <a:pt x="2464881" y="695390"/>
                  </a:lnTo>
                  <a:lnTo>
                    <a:pt x="2476945" y="651006"/>
                  </a:lnTo>
                  <a:lnTo>
                    <a:pt x="2488230" y="606307"/>
                  </a:lnTo>
                  <a:lnTo>
                    <a:pt x="2498727" y="561299"/>
                  </a:lnTo>
                  <a:lnTo>
                    <a:pt x="2508429" y="515991"/>
                  </a:lnTo>
                  <a:lnTo>
                    <a:pt x="2517328" y="470391"/>
                  </a:lnTo>
                  <a:lnTo>
                    <a:pt x="2525416" y="424505"/>
                  </a:lnTo>
                  <a:lnTo>
                    <a:pt x="2532686" y="378343"/>
                  </a:lnTo>
                  <a:lnTo>
                    <a:pt x="2539129" y="331911"/>
                  </a:lnTo>
                  <a:lnTo>
                    <a:pt x="2544738" y="285218"/>
                  </a:lnTo>
                  <a:lnTo>
                    <a:pt x="2549506" y="238271"/>
                  </a:lnTo>
                  <a:lnTo>
                    <a:pt x="2553424" y="191078"/>
                  </a:lnTo>
                  <a:lnTo>
                    <a:pt x="2556485" y="143647"/>
                  </a:lnTo>
                  <a:lnTo>
                    <a:pt x="2558681" y="95985"/>
                  </a:lnTo>
                  <a:lnTo>
                    <a:pt x="2560004" y="48100"/>
                  </a:lnTo>
                  <a:lnTo>
                    <a:pt x="2560447" y="0"/>
                  </a:lnTo>
                  <a:close/>
                </a:path>
              </a:pathLst>
            </a:custGeom>
            <a:solidFill>
              <a:srgbClr val="DDE7F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6745" y="781037"/>
              <a:ext cx="6125463" cy="1028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6745" y="2433447"/>
              <a:ext cx="8083677" cy="30720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61919" y="2428620"/>
              <a:ext cx="8093709" cy="3081655"/>
            </a:xfrm>
            <a:custGeom>
              <a:avLst/>
              <a:gdLst/>
              <a:ahLst/>
              <a:cxnLst/>
              <a:rect l="l" t="t" r="r" b="b"/>
              <a:pathLst>
                <a:path w="8093709" h="3081654">
                  <a:moveTo>
                    <a:pt x="0" y="3081528"/>
                  </a:moveTo>
                  <a:lnTo>
                    <a:pt x="8093202" y="3081528"/>
                  </a:lnTo>
                  <a:lnTo>
                    <a:pt x="8093202" y="0"/>
                  </a:lnTo>
                  <a:lnTo>
                    <a:pt x="0" y="0"/>
                  </a:lnTo>
                  <a:lnTo>
                    <a:pt x="0" y="3081528"/>
                  </a:lnTo>
                  <a:close/>
                </a:path>
              </a:pathLst>
            </a:custGeom>
            <a:ln w="9525">
              <a:solidFill>
                <a:srgbClr val="2B5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78361" y="54635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1F2C8F"/>
                </a:solidFill>
                <a:latin typeface="Arial Black"/>
                <a:cs typeface="Arial Black"/>
              </a:rPr>
              <a:t>8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437890" cy="6858000"/>
            <a:chOff x="0" y="0"/>
            <a:chExt cx="343789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437890" cy="6858000"/>
            </a:xfrm>
            <a:custGeom>
              <a:avLst/>
              <a:gdLst/>
              <a:ahLst/>
              <a:cxnLst/>
              <a:rect l="l" t="t" r="r" b="b"/>
              <a:pathLst>
                <a:path w="3437890" h="6858000">
                  <a:moveTo>
                    <a:pt x="3437782" y="6857998"/>
                  </a:moveTo>
                  <a:lnTo>
                    <a:pt x="3437782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3437782" y="6857998"/>
                  </a:lnTo>
                  <a:close/>
                </a:path>
              </a:pathLst>
            </a:custGeom>
            <a:solidFill>
              <a:srgbClr val="AA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3323" y="0"/>
              <a:ext cx="1734439" cy="51645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1650" y="3556"/>
              <a:ext cx="1716112" cy="1714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440557"/>
              <a:ext cx="3437890" cy="3417570"/>
            </a:xfrm>
            <a:custGeom>
              <a:avLst/>
              <a:gdLst/>
              <a:ahLst/>
              <a:cxnLst/>
              <a:rect l="l" t="t" r="r" b="b"/>
              <a:pathLst>
                <a:path w="3437890" h="3417570">
                  <a:moveTo>
                    <a:pt x="1716024" y="0"/>
                  </a:moveTo>
                  <a:lnTo>
                    <a:pt x="1667836" y="662"/>
                  </a:lnTo>
                  <a:lnTo>
                    <a:pt x="1619977" y="2637"/>
                  </a:lnTo>
                  <a:lnTo>
                    <a:pt x="1572462" y="5908"/>
                  </a:lnTo>
                  <a:lnTo>
                    <a:pt x="1525309" y="10457"/>
                  </a:lnTo>
                  <a:lnTo>
                    <a:pt x="1478536" y="16268"/>
                  </a:lnTo>
                  <a:lnTo>
                    <a:pt x="1432159" y="23322"/>
                  </a:lnTo>
                  <a:lnTo>
                    <a:pt x="1386195" y="31604"/>
                  </a:lnTo>
                  <a:lnTo>
                    <a:pt x="1340663" y="41094"/>
                  </a:lnTo>
                  <a:lnTo>
                    <a:pt x="1295579" y="51777"/>
                  </a:lnTo>
                  <a:lnTo>
                    <a:pt x="1250961" y="63634"/>
                  </a:lnTo>
                  <a:lnTo>
                    <a:pt x="1206825" y="76649"/>
                  </a:lnTo>
                  <a:lnTo>
                    <a:pt x="1163190" y="90804"/>
                  </a:lnTo>
                  <a:lnTo>
                    <a:pt x="1120072" y="106082"/>
                  </a:lnTo>
                  <a:lnTo>
                    <a:pt x="1077488" y="122466"/>
                  </a:lnTo>
                  <a:lnTo>
                    <a:pt x="1035457" y="139938"/>
                  </a:lnTo>
                  <a:lnTo>
                    <a:pt x="993994" y="158481"/>
                  </a:lnTo>
                  <a:lnTo>
                    <a:pt x="953118" y="178079"/>
                  </a:lnTo>
                  <a:lnTo>
                    <a:pt x="912846" y="198712"/>
                  </a:lnTo>
                  <a:lnTo>
                    <a:pt x="873194" y="220366"/>
                  </a:lnTo>
                  <a:lnTo>
                    <a:pt x="834181" y="243021"/>
                  </a:lnTo>
                  <a:lnTo>
                    <a:pt x="795823" y="266661"/>
                  </a:lnTo>
                  <a:lnTo>
                    <a:pt x="758138" y="291268"/>
                  </a:lnTo>
                  <a:lnTo>
                    <a:pt x="721143" y="316826"/>
                  </a:lnTo>
                  <a:lnTo>
                    <a:pt x="684855" y="343317"/>
                  </a:lnTo>
                  <a:lnTo>
                    <a:pt x="649291" y="370723"/>
                  </a:lnTo>
                  <a:lnTo>
                    <a:pt x="614469" y="399028"/>
                  </a:lnTo>
                  <a:lnTo>
                    <a:pt x="580406" y="428214"/>
                  </a:lnTo>
                  <a:lnTo>
                    <a:pt x="547120" y="458263"/>
                  </a:lnTo>
                  <a:lnTo>
                    <a:pt x="514626" y="489160"/>
                  </a:lnTo>
                  <a:lnTo>
                    <a:pt x="482944" y="520885"/>
                  </a:lnTo>
                  <a:lnTo>
                    <a:pt x="452090" y="553423"/>
                  </a:lnTo>
                  <a:lnTo>
                    <a:pt x="422081" y="586755"/>
                  </a:lnTo>
                  <a:lnTo>
                    <a:pt x="392935" y="620865"/>
                  </a:lnTo>
                  <a:lnTo>
                    <a:pt x="364668" y="655735"/>
                  </a:lnTo>
                  <a:lnTo>
                    <a:pt x="337298" y="691348"/>
                  </a:lnTo>
                  <a:lnTo>
                    <a:pt x="310843" y="727687"/>
                  </a:lnTo>
                  <a:lnTo>
                    <a:pt x="285320" y="764734"/>
                  </a:lnTo>
                  <a:lnTo>
                    <a:pt x="260745" y="802472"/>
                  </a:lnTo>
                  <a:lnTo>
                    <a:pt x="237136" y="840884"/>
                  </a:lnTo>
                  <a:lnTo>
                    <a:pt x="214511" y="879952"/>
                  </a:lnTo>
                  <a:lnTo>
                    <a:pt x="192887" y="919660"/>
                  </a:lnTo>
                  <a:lnTo>
                    <a:pt x="172280" y="959990"/>
                  </a:lnTo>
                  <a:lnTo>
                    <a:pt x="152708" y="1000925"/>
                  </a:lnTo>
                  <a:lnTo>
                    <a:pt x="134189" y="1042447"/>
                  </a:lnTo>
                  <a:lnTo>
                    <a:pt x="116740" y="1084539"/>
                  </a:lnTo>
                  <a:lnTo>
                    <a:pt x="100377" y="1127184"/>
                  </a:lnTo>
                  <a:lnTo>
                    <a:pt x="85119" y="1170365"/>
                  </a:lnTo>
                  <a:lnTo>
                    <a:pt x="70982" y="1214064"/>
                  </a:lnTo>
                  <a:lnTo>
                    <a:pt x="57984" y="1258264"/>
                  </a:lnTo>
                  <a:lnTo>
                    <a:pt x="46142" y="1302948"/>
                  </a:lnTo>
                  <a:lnTo>
                    <a:pt x="35474" y="1348098"/>
                  </a:lnTo>
                  <a:lnTo>
                    <a:pt x="25995" y="1393698"/>
                  </a:lnTo>
                  <a:lnTo>
                    <a:pt x="17725" y="1439730"/>
                  </a:lnTo>
                  <a:lnTo>
                    <a:pt x="10679" y="1486176"/>
                  </a:lnTo>
                  <a:lnTo>
                    <a:pt x="4876" y="1533020"/>
                  </a:lnTo>
                  <a:lnTo>
                    <a:pt x="332" y="1580244"/>
                  </a:lnTo>
                  <a:lnTo>
                    <a:pt x="0" y="1862934"/>
                  </a:lnTo>
                  <a:lnTo>
                    <a:pt x="332" y="1867784"/>
                  </a:lnTo>
                  <a:lnTo>
                    <a:pt x="4876" y="1915001"/>
                  </a:lnTo>
                  <a:lnTo>
                    <a:pt x="10679" y="1961839"/>
                  </a:lnTo>
                  <a:lnTo>
                    <a:pt x="17725" y="2008280"/>
                  </a:lnTo>
                  <a:lnTo>
                    <a:pt x="25995" y="2054307"/>
                  </a:lnTo>
                  <a:lnTo>
                    <a:pt x="35474" y="2099902"/>
                  </a:lnTo>
                  <a:lnTo>
                    <a:pt x="46142" y="2145048"/>
                  </a:lnTo>
                  <a:lnTo>
                    <a:pt x="57984" y="2189728"/>
                  </a:lnTo>
                  <a:lnTo>
                    <a:pt x="70982" y="2233924"/>
                  </a:lnTo>
                  <a:lnTo>
                    <a:pt x="85119" y="2277620"/>
                  </a:lnTo>
                  <a:lnTo>
                    <a:pt x="100377" y="2320797"/>
                  </a:lnTo>
                  <a:lnTo>
                    <a:pt x="116740" y="2363440"/>
                  </a:lnTo>
                  <a:lnTo>
                    <a:pt x="134189" y="2405529"/>
                  </a:lnTo>
                  <a:lnTo>
                    <a:pt x="152708" y="2447049"/>
                  </a:lnTo>
                  <a:lnTo>
                    <a:pt x="172280" y="2487982"/>
                  </a:lnTo>
                  <a:lnTo>
                    <a:pt x="192887" y="2528310"/>
                  </a:lnTo>
                  <a:lnTo>
                    <a:pt x="214511" y="2568016"/>
                  </a:lnTo>
                  <a:lnTo>
                    <a:pt x="237136" y="2607084"/>
                  </a:lnTo>
                  <a:lnTo>
                    <a:pt x="260745" y="2645495"/>
                  </a:lnTo>
                  <a:lnTo>
                    <a:pt x="285320" y="2683232"/>
                  </a:lnTo>
                  <a:lnTo>
                    <a:pt x="310843" y="2720278"/>
                  </a:lnTo>
                  <a:lnTo>
                    <a:pt x="337298" y="2756617"/>
                  </a:lnTo>
                  <a:lnTo>
                    <a:pt x="364668" y="2792229"/>
                  </a:lnTo>
                  <a:lnTo>
                    <a:pt x="392935" y="2827100"/>
                  </a:lnTo>
                  <a:lnTo>
                    <a:pt x="422081" y="2861210"/>
                  </a:lnTo>
                  <a:lnTo>
                    <a:pt x="452090" y="2894542"/>
                  </a:lnTo>
                  <a:lnTo>
                    <a:pt x="482944" y="2927080"/>
                  </a:lnTo>
                  <a:lnTo>
                    <a:pt x="514626" y="2958807"/>
                  </a:lnTo>
                  <a:lnTo>
                    <a:pt x="547120" y="2989704"/>
                  </a:lnTo>
                  <a:lnTo>
                    <a:pt x="580406" y="3019754"/>
                  </a:lnTo>
                  <a:lnTo>
                    <a:pt x="614469" y="3048941"/>
                  </a:lnTo>
                  <a:lnTo>
                    <a:pt x="649291" y="3077247"/>
                  </a:lnTo>
                  <a:lnTo>
                    <a:pt x="684855" y="3104654"/>
                  </a:lnTo>
                  <a:lnTo>
                    <a:pt x="721143" y="3131146"/>
                  </a:lnTo>
                  <a:lnTo>
                    <a:pt x="758138" y="3156705"/>
                  </a:lnTo>
                  <a:lnTo>
                    <a:pt x="795823" y="3181314"/>
                  </a:lnTo>
                  <a:lnTo>
                    <a:pt x="834181" y="3204955"/>
                  </a:lnTo>
                  <a:lnTo>
                    <a:pt x="873194" y="3227612"/>
                  </a:lnTo>
                  <a:lnTo>
                    <a:pt x="912846" y="3249267"/>
                  </a:lnTo>
                  <a:lnTo>
                    <a:pt x="953118" y="3269902"/>
                  </a:lnTo>
                  <a:lnTo>
                    <a:pt x="993994" y="3289501"/>
                  </a:lnTo>
                  <a:lnTo>
                    <a:pt x="1035457" y="3308045"/>
                  </a:lnTo>
                  <a:lnTo>
                    <a:pt x="1077488" y="3325519"/>
                  </a:lnTo>
                  <a:lnTo>
                    <a:pt x="1120072" y="3341904"/>
                  </a:lnTo>
                  <a:lnTo>
                    <a:pt x="1163190" y="3357184"/>
                  </a:lnTo>
                  <a:lnTo>
                    <a:pt x="1206825" y="3371340"/>
                  </a:lnTo>
                  <a:lnTo>
                    <a:pt x="1250961" y="3384356"/>
                  </a:lnTo>
                  <a:lnTo>
                    <a:pt x="1295579" y="3396215"/>
                  </a:lnTo>
                  <a:lnTo>
                    <a:pt x="1340663" y="3406898"/>
                  </a:lnTo>
                  <a:lnTo>
                    <a:pt x="1386195" y="3416390"/>
                  </a:lnTo>
                  <a:lnTo>
                    <a:pt x="1392030" y="3417441"/>
                  </a:lnTo>
                  <a:lnTo>
                    <a:pt x="2040040" y="3417441"/>
                  </a:lnTo>
                  <a:lnTo>
                    <a:pt x="2091410" y="3406898"/>
                  </a:lnTo>
                  <a:lnTo>
                    <a:pt x="2136498" y="3396215"/>
                  </a:lnTo>
                  <a:lnTo>
                    <a:pt x="2181120" y="3384356"/>
                  </a:lnTo>
                  <a:lnTo>
                    <a:pt x="2225258" y="3371340"/>
                  </a:lnTo>
                  <a:lnTo>
                    <a:pt x="2268897" y="3357184"/>
                  </a:lnTo>
                  <a:lnTo>
                    <a:pt x="2312019" y="3341904"/>
                  </a:lnTo>
                  <a:lnTo>
                    <a:pt x="2354606" y="3325519"/>
                  </a:lnTo>
                  <a:lnTo>
                    <a:pt x="2396641" y="3308045"/>
                  </a:lnTo>
                  <a:lnTo>
                    <a:pt x="2438107" y="3289501"/>
                  </a:lnTo>
                  <a:lnTo>
                    <a:pt x="2478986" y="3269902"/>
                  </a:lnTo>
                  <a:lnTo>
                    <a:pt x="2519262" y="3249267"/>
                  </a:lnTo>
                  <a:lnTo>
                    <a:pt x="2558917" y="3227612"/>
                  </a:lnTo>
                  <a:lnTo>
                    <a:pt x="2597933" y="3204955"/>
                  </a:lnTo>
                  <a:lnTo>
                    <a:pt x="2636295" y="3181314"/>
                  </a:lnTo>
                  <a:lnTo>
                    <a:pt x="2673983" y="3156705"/>
                  </a:lnTo>
                  <a:lnTo>
                    <a:pt x="2710982" y="3131146"/>
                  </a:lnTo>
                  <a:lnTo>
                    <a:pt x="2747273" y="3104654"/>
                  </a:lnTo>
                  <a:lnTo>
                    <a:pt x="2782840" y="3077247"/>
                  </a:lnTo>
                  <a:lnTo>
                    <a:pt x="2817665" y="3048941"/>
                  </a:lnTo>
                  <a:lnTo>
                    <a:pt x="2851731" y="3019754"/>
                  </a:lnTo>
                  <a:lnTo>
                    <a:pt x="2885020" y="2989704"/>
                  </a:lnTo>
                  <a:lnTo>
                    <a:pt x="2917516" y="2958807"/>
                  </a:lnTo>
                  <a:lnTo>
                    <a:pt x="2949202" y="2927080"/>
                  </a:lnTo>
                  <a:lnTo>
                    <a:pt x="2980059" y="2894542"/>
                  </a:lnTo>
                  <a:lnTo>
                    <a:pt x="3010071" y="2861210"/>
                  </a:lnTo>
                  <a:lnTo>
                    <a:pt x="3039220" y="2827100"/>
                  </a:lnTo>
                  <a:lnTo>
                    <a:pt x="3067489" y="2792229"/>
                  </a:lnTo>
                  <a:lnTo>
                    <a:pt x="3094861" y="2756617"/>
                  </a:lnTo>
                  <a:lnTo>
                    <a:pt x="3121319" y="2720278"/>
                  </a:lnTo>
                  <a:lnTo>
                    <a:pt x="3146845" y="2683232"/>
                  </a:lnTo>
                  <a:lnTo>
                    <a:pt x="3171422" y="2645495"/>
                  </a:lnTo>
                  <a:lnTo>
                    <a:pt x="3195033" y="2607084"/>
                  </a:lnTo>
                  <a:lnTo>
                    <a:pt x="3217660" y="2568016"/>
                  </a:lnTo>
                  <a:lnTo>
                    <a:pt x="3239287" y="2528310"/>
                  </a:lnTo>
                  <a:lnTo>
                    <a:pt x="3259896" y="2487982"/>
                  </a:lnTo>
                  <a:lnTo>
                    <a:pt x="3279469" y="2447049"/>
                  </a:lnTo>
                  <a:lnTo>
                    <a:pt x="3297990" y="2405529"/>
                  </a:lnTo>
                  <a:lnTo>
                    <a:pt x="3315441" y="2363440"/>
                  </a:lnTo>
                  <a:lnTo>
                    <a:pt x="3331805" y="2320797"/>
                  </a:lnTo>
                  <a:lnTo>
                    <a:pt x="3347065" y="2277620"/>
                  </a:lnTo>
                  <a:lnTo>
                    <a:pt x="3361203" y="2233924"/>
                  </a:lnTo>
                  <a:lnTo>
                    <a:pt x="3374203" y="2189728"/>
                  </a:lnTo>
                  <a:lnTo>
                    <a:pt x="3386046" y="2145048"/>
                  </a:lnTo>
                  <a:lnTo>
                    <a:pt x="3396716" y="2099902"/>
                  </a:lnTo>
                  <a:lnTo>
                    <a:pt x="3406195" y="2054307"/>
                  </a:lnTo>
                  <a:lnTo>
                    <a:pt x="3414467" y="2008280"/>
                  </a:lnTo>
                  <a:lnTo>
                    <a:pt x="3421513" y="1961839"/>
                  </a:lnTo>
                  <a:lnTo>
                    <a:pt x="3427317" y="1915001"/>
                  </a:lnTo>
                  <a:lnTo>
                    <a:pt x="3431861" y="1867784"/>
                  </a:lnTo>
                  <a:lnTo>
                    <a:pt x="3435128" y="1820203"/>
                  </a:lnTo>
                  <a:lnTo>
                    <a:pt x="3437101" y="1772278"/>
                  </a:lnTo>
                  <a:lnTo>
                    <a:pt x="3437763" y="1724024"/>
                  </a:lnTo>
                  <a:lnTo>
                    <a:pt x="3437101" y="1675764"/>
                  </a:lnTo>
                  <a:lnTo>
                    <a:pt x="3435128" y="1627831"/>
                  </a:lnTo>
                  <a:lnTo>
                    <a:pt x="3431861" y="1580244"/>
                  </a:lnTo>
                  <a:lnTo>
                    <a:pt x="3427317" y="1533020"/>
                  </a:lnTo>
                  <a:lnTo>
                    <a:pt x="3421513" y="1486176"/>
                  </a:lnTo>
                  <a:lnTo>
                    <a:pt x="3414467" y="1439730"/>
                  </a:lnTo>
                  <a:lnTo>
                    <a:pt x="3406195" y="1393698"/>
                  </a:lnTo>
                  <a:lnTo>
                    <a:pt x="3396716" y="1348098"/>
                  </a:lnTo>
                  <a:lnTo>
                    <a:pt x="3386046" y="1302948"/>
                  </a:lnTo>
                  <a:lnTo>
                    <a:pt x="3374203" y="1258264"/>
                  </a:lnTo>
                  <a:lnTo>
                    <a:pt x="3361203" y="1214064"/>
                  </a:lnTo>
                  <a:lnTo>
                    <a:pt x="3347065" y="1170365"/>
                  </a:lnTo>
                  <a:lnTo>
                    <a:pt x="3331805" y="1127184"/>
                  </a:lnTo>
                  <a:lnTo>
                    <a:pt x="3315441" y="1084539"/>
                  </a:lnTo>
                  <a:lnTo>
                    <a:pt x="3297990" y="1042447"/>
                  </a:lnTo>
                  <a:lnTo>
                    <a:pt x="3279469" y="1000925"/>
                  </a:lnTo>
                  <a:lnTo>
                    <a:pt x="3259896" y="959990"/>
                  </a:lnTo>
                  <a:lnTo>
                    <a:pt x="3239287" y="919660"/>
                  </a:lnTo>
                  <a:lnTo>
                    <a:pt x="3217660" y="879952"/>
                  </a:lnTo>
                  <a:lnTo>
                    <a:pt x="3195033" y="840884"/>
                  </a:lnTo>
                  <a:lnTo>
                    <a:pt x="3171422" y="802472"/>
                  </a:lnTo>
                  <a:lnTo>
                    <a:pt x="3146845" y="764734"/>
                  </a:lnTo>
                  <a:lnTo>
                    <a:pt x="3121319" y="727687"/>
                  </a:lnTo>
                  <a:lnTo>
                    <a:pt x="3094861" y="691348"/>
                  </a:lnTo>
                  <a:lnTo>
                    <a:pt x="3067489" y="655735"/>
                  </a:lnTo>
                  <a:lnTo>
                    <a:pt x="3039220" y="620865"/>
                  </a:lnTo>
                  <a:lnTo>
                    <a:pt x="3010071" y="586755"/>
                  </a:lnTo>
                  <a:lnTo>
                    <a:pt x="2980059" y="553423"/>
                  </a:lnTo>
                  <a:lnTo>
                    <a:pt x="2949202" y="520885"/>
                  </a:lnTo>
                  <a:lnTo>
                    <a:pt x="2917516" y="489160"/>
                  </a:lnTo>
                  <a:lnTo>
                    <a:pt x="2885020" y="458263"/>
                  </a:lnTo>
                  <a:lnTo>
                    <a:pt x="2851731" y="428214"/>
                  </a:lnTo>
                  <a:lnTo>
                    <a:pt x="2817665" y="399028"/>
                  </a:lnTo>
                  <a:lnTo>
                    <a:pt x="2782840" y="370723"/>
                  </a:lnTo>
                  <a:lnTo>
                    <a:pt x="2747273" y="343317"/>
                  </a:lnTo>
                  <a:lnTo>
                    <a:pt x="2710982" y="316826"/>
                  </a:lnTo>
                  <a:lnTo>
                    <a:pt x="2673983" y="291268"/>
                  </a:lnTo>
                  <a:lnTo>
                    <a:pt x="2636295" y="266661"/>
                  </a:lnTo>
                  <a:lnTo>
                    <a:pt x="2597933" y="243021"/>
                  </a:lnTo>
                  <a:lnTo>
                    <a:pt x="2558917" y="220366"/>
                  </a:lnTo>
                  <a:lnTo>
                    <a:pt x="2519262" y="198712"/>
                  </a:lnTo>
                  <a:lnTo>
                    <a:pt x="2478986" y="178079"/>
                  </a:lnTo>
                  <a:lnTo>
                    <a:pt x="2438107" y="158481"/>
                  </a:lnTo>
                  <a:lnTo>
                    <a:pt x="2396641" y="139938"/>
                  </a:lnTo>
                  <a:lnTo>
                    <a:pt x="2354606" y="122466"/>
                  </a:lnTo>
                  <a:lnTo>
                    <a:pt x="2312019" y="106082"/>
                  </a:lnTo>
                  <a:lnTo>
                    <a:pt x="2268897" y="90804"/>
                  </a:lnTo>
                  <a:lnTo>
                    <a:pt x="2225258" y="76649"/>
                  </a:lnTo>
                  <a:lnTo>
                    <a:pt x="2181120" y="63634"/>
                  </a:lnTo>
                  <a:lnTo>
                    <a:pt x="2136498" y="51777"/>
                  </a:lnTo>
                  <a:lnTo>
                    <a:pt x="2091410" y="41094"/>
                  </a:lnTo>
                  <a:lnTo>
                    <a:pt x="2045875" y="31604"/>
                  </a:lnTo>
                  <a:lnTo>
                    <a:pt x="1999908" y="23322"/>
                  </a:lnTo>
                  <a:lnTo>
                    <a:pt x="1953528" y="16268"/>
                  </a:lnTo>
                  <a:lnTo>
                    <a:pt x="1906751" y="10457"/>
                  </a:lnTo>
                  <a:lnTo>
                    <a:pt x="1859595" y="5908"/>
                  </a:lnTo>
                  <a:lnTo>
                    <a:pt x="1812077" y="2637"/>
                  </a:lnTo>
                  <a:lnTo>
                    <a:pt x="1764214" y="662"/>
                  </a:lnTo>
                  <a:lnTo>
                    <a:pt x="1716024" y="0"/>
                  </a:lnTo>
                  <a:close/>
                </a:path>
              </a:pathLst>
            </a:custGeom>
            <a:solidFill>
              <a:srgbClr val="1F2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436" y="3440557"/>
              <a:ext cx="1719326" cy="172402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4110" y="1389380"/>
            <a:ext cx="5701030" cy="302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ВПР</a:t>
            </a:r>
            <a:endParaRPr sz="4400"/>
          </a:p>
          <a:p>
            <a:pPr marL="12700" marR="5080">
              <a:lnSpc>
                <a:spcPct val="200100"/>
              </a:lnSpc>
              <a:spcBef>
                <a:spcPts val="1010"/>
              </a:spcBef>
            </a:pPr>
            <a:r>
              <a:rPr sz="3600" dirty="0"/>
              <a:t>ПО</a:t>
            </a:r>
            <a:r>
              <a:rPr sz="3600" spc="-150" dirty="0"/>
              <a:t> </a:t>
            </a:r>
            <a:r>
              <a:rPr sz="3600" dirty="0"/>
              <a:t>РУССКОМУ</a:t>
            </a:r>
            <a:r>
              <a:rPr sz="3600" spc="-145" dirty="0"/>
              <a:t> </a:t>
            </a:r>
            <a:r>
              <a:rPr sz="3600" spc="-10" dirty="0"/>
              <a:t>ЯЗЫКУ </a:t>
            </a:r>
            <a:r>
              <a:rPr sz="3600" dirty="0"/>
              <a:t>В</a:t>
            </a:r>
            <a:r>
              <a:rPr sz="3600" spc="-45" dirty="0"/>
              <a:t> </a:t>
            </a:r>
            <a:r>
              <a:rPr sz="3600" dirty="0"/>
              <a:t>2024/2025</a:t>
            </a:r>
            <a:r>
              <a:rPr sz="3600" spc="-10" dirty="0"/>
              <a:t> УЧ.Г.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11278869" y="54635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1F2C8F"/>
                </a:solidFill>
                <a:latin typeface="Arial Black"/>
                <a:cs typeface="Arial Black"/>
              </a:rPr>
              <a:t>9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Широкоэкранный</PresentationFormat>
  <Paragraphs>126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0" baseType="lpstr">
      <vt:lpstr>Arial</vt:lpstr>
      <vt:lpstr>Arial Black</vt:lpstr>
      <vt:lpstr>Microsoft Sans Serif</vt:lpstr>
      <vt:lpstr>Times New Roman</vt:lpstr>
      <vt:lpstr>Office Theme</vt:lpstr>
      <vt:lpstr>СЕМИНАР- ПРАКТИКУМ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 ПО РУССКОМУ ЯЗЫКУ В 2024/2025 УЧ.Г.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ЗАНЯТИЕ 1.</vt:lpstr>
      <vt:lpstr>2 БАЛЛА</vt:lpstr>
      <vt:lpstr>2 БАЛЛА</vt:lpstr>
      <vt:lpstr>Презентация PowerPoint</vt:lpstr>
      <vt:lpstr>1 БАЛЛ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МОЖЕТ ЛИ ЗАГОЛОВОК 3 ПУНКТА ПЛАНА СОВПАДАТЬ С ГМ?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БАЛЛ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БАЛЛА</vt:lpstr>
      <vt:lpstr>Презентация PowerPoint</vt:lpstr>
      <vt:lpstr>Презентация PowerPoint</vt:lpstr>
      <vt:lpstr>1 БАЛЛ</vt:lpstr>
      <vt:lpstr>1 балл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Ольга Николаевна Бершанская,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презентация</dc:title>
  <dc:creator>Пользователь</dc:creator>
  <cp:lastModifiedBy>Ирина Александровна Загребина</cp:lastModifiedBy>
  <cp:revision>1</cp:revision>
  <dcterms:created xsi:type="dcterms:W3CDTF">2024-09-10T09:46:50Z</dcterms:created>
  <dcterms:modified xsi:type="dcterms:W3CDTF">2024-09-10T09:47:47Z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2024-09-10T00:00:00Z</vt:filetime>
  </property>
  <property fmtid="{D5CDD505-2E9C-101B-9397-08002B2CF9AE}" pid="5" name="Producer">
    <vt:lpwstr>Microsoft® Office PowerPoint® 2007</vt:lpwstr>
  </property>
</Properties>
</file>