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28"/>
  </p:notesMasterIdLst>
  <p:sldIdLst>
    <p:sldId id="288" r:id="rId2"/>
    <p:sldId id="293" r:id="rId3"/>
    <p:sldId id="294" r:id="rId4"/>
    <p:sldId id="256" r:id="rId5"/>
    <p:sldId id="276" r:id="rId6"/>
    <p:sldId id="257" r:id="rId7"/>
    <p:sldId id="258" r:id="rId8"/>
    <p:sldId id="280" r:id="rId9"/>
    <p:sldId id="281" r:id="rId10"/>
    <p:sldId id="282" r:id="rId11"/>
    <p:sldId id="283" r:id="rId12"/>
    <p:sldId id="270" r:id="rId13"/>
    <p:sldId id="271" r:id="rId14"/>
    <p:sldId id="272" r:id="rId15"/>
    <p:sldId id="273" r:id="rId16"/>
    <p:sldId id="274" r:id="rId17"/>
    <p:sldId id="284" r:id="rId18"/>
    <p:sldId id="291" r:id="rId19"/>
    <p:sldId id="295" r:id="rId20"/>
    <p:sldId id="259" r:id="rId21"/>
    <p:sldId id="261" r:id="rId22"/>
    <p:sldId id="262" r:id="rId23"/>
    <p:sldId id="263" r:id="rId24"/>
    <p:sldId id="296" r:id="rId25"/>
    <p:sldId id="297" r:id="rId26"/>
    <p:sldId id="30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64" autoAdjust="0"/>
    <p:restoredTop sz="94631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0.svg"/><Relationship Id="rId1" Type="http://schemas.openxmlformats.org/officeDocument/2006/relationships/image" Target="../media/image1.png"/><Relationship Id="rId6" Type="http://schemas.openxmlformats.org/officeDocument/2006/relationships/image" Target="../media/image14.svg"/><Relationship Id="rId5" Type="http://schemas.openxmlformats.org/officeDocument/2006/relationships/image" Target="../media/image3.png"/><Relationship Id="rId4" Type="http://schemas.openxmlformats.org/officeDocument/2006/relationships/image" Target="../media/image12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svg"/><Relationship Id="rId1" Type="http://schemas.openxmlformats.org/officeDocument/2006/relationships/image" Target="../media/image5.png"/><Relationship Id="rId6" Type="http://schemas.openxmlformats.org/officeDocument/2006/relationships/image" Target="../media/image22.svg"/><Relationship Id="rId5" Type="http://schemas.openxmlformats.org/officeDocument/2006/relationships/image" Target="../media/image7.png"/><Relationship Id="rId4" Type="http://schemas.openxmlformats.org/officeDocument/2006/relationships/image" Target="../media/image20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svg"/><Relationship Id="rId1" Type="http://schemas.openxmlformats.org/officeDocument/2006/relationships/image" Target="../media/image8.png"/><Relationship Id="rId6" Type="http://schemas.openxmlformats.org/officeDocument/2006/relationships/image" Target="../media/image28.svg"/><Relationship Id="rId5" Type="http://schemas.openxmlformats.org/officeDocument/2006/relationships/image" Target="../media/image10.png"/><Relationship Id="rId4" Type="http://schemas.openxmlformats.org/officeDocument/2006/relationships/image" Target="../media/image2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0.svg"/><Relationship Id="rId1" Type="http://schemas.openxmlformats.org/officeDocument/2006/relationships/image" Target="../media/image1.png"/><Relationship Id="rId6" Type="http://schemas.openxmlformats.org/officeDocument/2006/relationships/image" Target="../media/image14.svg"/><Relationship Id="rId5" Type="http://schemas.openxmlformats.org/officeDocument/2006/relationships/image" Target="../media/image3.png"/><Relationship Id="rId4" Type="http://schemas.openxmlformats.org/officeDocument/2006/relationships/image" Target="../media/image12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svg"/><Relationship Id="rId1" Type="http://schemas.openxmlformats.org/officeDocument/2006/relationships/image" Target="../media/image5.png"/><Relationship Id="rId6" Type="http://schemas.openxmlformats.org/officeDocument/2006/relationships/image" Target="../media/image22.svg"/><Relationship Id="rId5" Type="http://schemas.openxmlformats.org/officeDocument/2006/relationships/image" Target="../media/image7.png"/><Relationship Id="rId4" Type="http://schemas.openxmlformats.org/officeDocument/2006/relationships/image" Target="../media/image20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svg"/><Relationship Id="rId1" Type="http://schemas.openxmlformats.org/officeDocument/2006/relationships/image" Target="../media/image8.png"/><Relationship Id="rId6" Type="http://schemas.openxmlformats.org/officeDocument/2006/relationships/image" Target="../media/image28.svg"/><Relationship Id="rId5" Type="http://schemas.openxmlformats.org/officeDocument/2006/relationships/image" Target="../media/image10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CCA310-F63E-4016-83D4-973760B1AA1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908E92-9500-43F4-8CE4-48A89AC6BC41}">
      <dgm:prSet custT="1"/>
      <dgm:spPr/>
      <dgm:t>
        <a:bodyPr/>
        <a:lstStyle/>
        <a:p>
          <a:pPr algn="ctr">
            <a:spcBef>
              <a:spcPts val="0"/>
            </a:spcBef>
            <a:spcAft>
              <a:spcPts val="0"/>
            </a:spcAft>
          </a:pPr>
          <a:r>
            <a:rPr lang="ru-RU" sz="3600" b="1" dirty="0" smtClean="0">
              <a:solidFill>
                <a:srgbClr val="0070C0"/>
              </a:solidFill>
            </a:rPr>
            <a:t>1. Положительная </a:t>
          </a:r>
          <a:r>
            <a:rPr lang="ru-RU" sz="3600" b="1" dirty="0">
              <a:solidFill>
                <a:srgbClr val="0070C0"/>
              </a:solidFill>
            </a:rPr>
            <a:t>взаимозависимость членов </a:t>
          </a:r>
          <a:r>
            <a:rPr lang="ru-RU" sz="3600" b="1" dirty="0" smtClean="0">
              <a:solidFill>
                <a:srgbClr val="0070C0"/>
              </a:solidFill>
            </a:rPr>
            <a:t>группы:</a:t>
          </a:r>
        </a:p>
        <a:p>
          <a:pPr algn="just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 - Общие цели.</a:t>
          </a:r>
        </a:p>
        <a:p>
          <a:pPr algn="just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- Разделение действий и источников </a:t>
          </a:r>
        </a:p>
        <a:p>
          <a:pPr algn="just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   информации.</a:t>
          </a:r>
        </a:p>
        <a:p>
          <a:pPr algn="just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- У каждого члена команды своя роль.</a:t>
          </a:r>
        </a:p>
        <a:p>
          <a:pPr algn="just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- Общие оценки для всей группы.</a:t>
          </a:r>
        </a:p>
        <a:p>
          <a:pPr algn="just">
            <a:spcBef>
              <a:spcPts val="0"/>
            </a:spcBef>
            <a:spcAft>
              <a:spcPts val="0"/>
            </a:spcAft>
          </a:pPr>
          <a:endParaRPr lang="ru-RU" sz="1400" b="1" dirty="0" smtClean="0">
            <a:solidFill>
              <a:srgbClr val="0070C0"/>
            </a:solidFill>
          </a:endParaRPr>
        </a:p>
        <a:p>
          <a:pPr algn="ctr">
            <a:spcBef>
              <a:spcPts val="0"/>
            </a:spcBef>
            <a:spcAft>
              <a:spcPts val="0"/>
            </a:spcAft>
          </a:pPr>
          <a:r>
            <a:rPr lang="ru-RU" sz="3200" b="1" dirty="0" smtClean="0">
              <a:solidFill>
                <a:srgbClr val="0070C0"/>
              </a:solidFill>
            </a:rPr>
            <a:t>Либо мы тонем, либо плывем ВМЕСТЕ!</a:t>
          </a:r>
          <a:endParaRPr lang="ru-RU" sz="3200" dirty="0" smtClean="0">
            <a:solidFill>
              <a:srgbClr val="0070C0"/>
            </a:solidFill>
          </a:endParaRPr>
        </a:p>
        <a:p>
          <a:pPr algn="just">
            <a:spcBef>
              <a:spcPts val="0"/>
            </a:spcBef>
            <a:spcAft>
              <a:spcPts val="0"/>
            </a:spcAft>
          </a:pPr>
          <a:endParaRPr lang="ru-RU" sz="3200" dirty="0" smtClean="0">
            <a:solidFill>
              <a:srgbClr val="0070C0"/>
            </a:solidFill>
          </a:endParaRPr>
        </a:p>
      </dgm:t>
    </dgm:pt>
    <dgm:pt modelId="{0BB3DC20-A0ED-42B2-BA7E-4EF30A767C28}" type="parTrans" cxnId="{15E45DAD-57F7-4453-9067-C0740E6210F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>
            <a:solidFill>
              <a:srgbClr val="0070C0"/>
            </a:solidFill>
          </a:endParaRPr>
        </a:p>
      </dgm:t>
    </dgm:pt>
    <dgm:pt modelId="{96D2CE10-12B4-4704-AE4A-5380DEA473EB}" type="sibTrans" cxnId="{15E45DAD-57F7-4453-9067-C0740E6210F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>
            <a:solidFill>
              <a:srgbClr val="0070C0"/>
            </a:solidFill>
          </a:endParaRPr>
        </a:p>
      </dgm:t>
    </dgm:pt>
    <dgm:pt modelId="{ED22D21F-A44C-1741-A896-73B29CF970E8}" type="pres">
      <dgm:prSet presAssocID="{9ACCA310-F63E-4016-83D4-973760B1AA1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EE9B32C-5592-534E-9866-330AACDAAF89}" type="pres">
      <dgm:prSet presAssocID="{57908E92-9500-43F4-8CE4-48A89AC6BC41}" presName="thickLine" presStyleLbl="alignNode1" presStyleIdx="0" presStyleCnt="1"/>
      <dgm:spPr/>
    </dgm:pt>
    <dgm:pt modelId="{B254FD9D-92EC-BE40-9ED5-B04D15ED76E6}" type="pres">
      <dgm:prSet presAssocID="{57908E92-9500-43F4-8CE4-48A89AC6BC41}" presName="horz1" presStyleCnt="0"/>
      <dgm:spPr/>
    </dgm:pt>
    <dgm:pt modelId="{845D9DB2-9A20-8349-BD9E-160AD9AC05C3}" type="pres">
      <dgm:prSet presAssocID="{57908E92-9500-43F4-8CE4-48A89AC6BC41}" presName="tx1" presStyleLbl="revTx" presStyleIdx="0" presStyleCnt="1"/>
      <dgm:spPr/>
      <dgm:t>
        <a:bodyPr/>
        <a:lstStyle/>
        <a:p>
          <a:endParaRPr lang="ru-RU"/>
        </a:p>
      </dgm:t>
    </dgm:pt>
    <dgm:pt modelId="{2A8185DC-71D7-3C44-B993-31B0526467FC}" type="pres">
      <dgm:prSet presAssocID="{57908E92-9500-43F4-8CE4-48A89AC6BC41}" presName="vert1" presStyleCnt="0"/>
      <dgm:spPr/>
    </dgm:pt>
  </dgm:ptLst>
  <dgm:cxnLst>
    <dgm:cxn modelId="{15E45DAD-57F7-4453-9067-C0740E6210FA}" srcId="{9ACCA310-F63E-4016-83D4-973760B1AA1A}" destId="{57908E92-9500-43F4-8CE4-48A89AC6BC41}" srcOrd="0" destOrd="0" parTransId="{0BB3DC20-A0ED-42B2-BA7E-4EF30A767C28}" sibTransId="{96D2CE10-12B4-4704-AE4A-5380DEA473EB}"/>
    <dgm:cxn modelId="{69FB2DD1-193E-BF42-87DA-4A41B4FDF8E3}" type="presOf" srcId="{57908E92-9500-43F4-8CE4-48A89AC6BC41}" destId="{845D9DB2-9A20-8349-BD9E-160AD9AC05C3}" srcOrd="0" destOrd="0" presId="urn:microsoft.com/office/officeart/2008/layout/LinedList"/>
    <dgm:cxn modelId="{AC68033E-BF6B-FA41-A513-AAC01D13DB72}" type="presOf" srcId="{9ACCA310-F63E-4016-83D4-973760B1AA1A}" destId="{ED22D21F-A44C-1741-A896-73B29CF970E8}" srcOrd="0" destOrd="0" presId="urn:microsoft.com/office/officeart/2008/layout/LinedList"/>
    <dgm:cxn modelId="{5914A514-1E0A-ED4D-A57D-F26C1BBD3E7A}" type="presParOf" srcId="{ED22D21F-A44C-1741-A896-73B29CF970E8}" destId="{CEE9B32C-5592-534E-9866-330AACDAAF89}" srcOrd="0" destOrd="0" presId="urn:microsoft.com/office/officeart/2008/layout/LinedList"/>
    <dgm:cxn modelId="{411F53B5-CDB1-5144-9F7C-656F49294B6C}" type="presParOf" srcId="{ED22D21F-A44C-1741-A896-73B29CF970E8}" destId="{B254FD9D-92EC-BE40-9ED5-B04D15ED76E6}" srcOrd="1" destOrd="0" presId="urn:microsoft.com/office/officeart/2008/layout/LinedList"/>
    <dgm:cxn modelId="{EEE99C5F-8F7C-5748-92B4-ED1F4CBC0AD7}" type="presParOf" srcId="{B254FD9D-92EC-BE40-9ED5-B04D15ED76E6}" destId="{845D9DB2-9A20-8349-BD9E-160AD9AC05C3}" srcOrd="0" destOrd="0" presId="urn:microsoft.com/office/officeart/2008/layout/LinedList"/>
    <dgm:cxn modelId="{07BAE9EB-DFFB-934D-B27D-21F880C737E0}" type="presParOf" srcId="{B254FD9D-92EC-BE40-9ED5-B04D15ED76E6}" destId="{2A8185DC-71D7-3C44-B993-31B0526467F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CCA310-F63E-4016-83D4-973760B1AA1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908E92-9500-43F4-8CE4-48A89AC6BC41}">
      <dgm:prSet custT="1"/>
      <dgm:spPr/>
      <dgm:t>
        <a:bodyPr/>
        <a:lstStyle/>
        <a:p>
          <a:pPr algn="ctr">
            <a:spcBef>
              <a:spcPts val="0"/>
            </a:spcBef>
            <a:spcAft>
              <a:spcPts val="0"/>
            </a:spcAft>
          </a:pPr>
          <a:r>
            <a:rPr lang="ru-RU" sz="3200" b="1" dirty="0" smtClean="0">
              <a:solidFill>
                <a:srgbClr val="0070C0"/>
              </a:solidFill>
            </a:rPr>
            <a:t>2. </a:t>
          </a:r>
          <a:r>
            <a:rPr lang="ru-RU" sz="3600" b="1" dirty="0" smtClean="0">
              <a:solidFill>
                <a:srgbClr val="0070C0"/>
              </a:solidFill>
            </a:rPr>
            <a:t>Индивидуальная ответственность за результат совместной учебной деятельности</a:t>
          </a:r>
        </a:p>
        <a:p>
          <a:pPr algn="l">
            <a:spcBef>
              <a:spcPts val="0"/>
            </a:spcBef>
            <a:spcAft>
              <a:spcPts val="0"/>
            </a:spcAft>
          </a:pPr>
          <a:endParaRPr lang="ru-RU" sz="1050" i="0" u="sng" dirty="0" smtClean="0">
            <a:solidFill>
              <a:srgbClr val="0070C0"/>
            </a:solidFill>
          </a:endParaRP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i="0" u="none" dirty="0" smtClean="0">
              <a:solidFill>
                <a:srgbClr val="0070C0"/>
              </a:solidFill>
            </a:rPr>
            <a:t>Как оценить ответственность каждого? </a:t>
          </a:r>
          <a:br>
            <a:rPr lang="ru-RU" sz="3200" i="0" u="none" dirty="0" smtClean="0">
              <a:solidFill>
                <a:srgbClr val="0070C0"/>
              </a:solidFill>
            </a:rPr>
          </a:br>
          <a:r>
            <a:rPr lang="ru-RU" sz="3200" dirty="0" smtClean="0">
              <a:solidFill>
                <a:srgbClr val="0070C0"/>
              </a:solidFill>
            </a:rPr>
            <a:t>- Проведение теста или опроса.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- Деление задания на всех поровну.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- Введение правила: команда не может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   выполнять следующее задание, пока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   каждый член группы не завершил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   предыдущее.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- Наблюдение за группой и фиксирование </a:t>
          </a:r>
        </a:p>
        <a:p>
          <a:pPr algn="l">
            <a:spcBef>
              <a:spcPts val="0"/>
            </a:spcBef>
            <a:spcAft>
              <a:spcPts val="0"/>
            </a:spcAft>
          </a:pPr>
          <a:r>
            <a:rPr lang="ru-RU" sz="3200" dirty="0" smtClean="0">
              <a:solidFill>
                <a:srgbClr val="0070C0"/>
              </a:solidFill>
            </a:rPr>
            <a:t>   активности. </a:t>
          </a:r>
          <a:endParaRPr lang="ru-RU" sz="2800" dirty="0" smtClean="0">
            <a:solidFill>
              <a:srgbClr val="0070C0"/>
            </a:solidFill>
          </a:endParaRPr>
        </a:p>
      </dgm:t>
    </dgm:pt>
    <dgm:pt modelId="{0BB3DC20-A0ED-42B2-BA7E-4EF30A767C28}" type="parTrans" cxnId="{15E45DAD-57F7-4453-9067-C0740E6210F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>
            <a:solidFill>
              <a:srgbClr val="0070C0"/>
            </a:solidFill>
          </a:endParaRPr>
        </a:p>
      </dgm:t>
    </dgm:pt>
    <dgm:pt modelId="{96D2CE10-12B4-4704-AE4A-5380DEA473EB}" type="sibTrans" cxnId="{15E45DAD-57F7-4453-9067-C0740E6210F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>
            <a:solidFill>
              <a:srgbClr val="0070C0"/>
            </a:solidFill>
          </a:endParaRPr>
        </a:p>
      </dgm:t>
    </dgm:pt>
    <dgm:pt modelId="{ED22D21F-A44C-1741-A896-73B29CF970E8}" type="pres">
      <dgm:prSet presAssocID="{9ACCA310-F63E-4016-83D4-973760B1AA1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EE9B32C-5592-534E-9866-330AACDAAF89}" type="pres">
      <dgm:prSet presAssocID="{57908E92-9500-43F4-8CE4-48A89AC6BC41}" presName="thickLine" presStyleLbl="alignNode1" presStyleIdx="0" presStyleCnt="1"/>
      <dgm:spPr/>
    </dgm:pt>
    <dgm:pt modelId="{B254FD9D-92EC-BE40-9ED5-B04D15ED76E6}" type="pres">
      <dgm:prSet presAssocID="{57908E92-9500-43F4-8CE4-48A89AC6BC41}" presName="horz1" presStyleCnt="0"/>
      <dgm:spPr/>
    </dgm:pt>
    <dgm:pt modelId="{845D9DB2-9A20-8349-BD9E-160AD9AC05C3}" type="pres">
      <dgm:prSet presAssocID="{57908E92-9500-43F4-8CE4-48A89AC6BC41}" presName="tx1" presStyleLbl="revTx" presStyleIdx="0" presStyleCnt="1" custLinFactNeighborY="2034"/>
      <dgm:spPr/>
      <dgm:t>
        <a:bodyPr/>
        <a:lstStyle/>
        <a:p>
          <a:endParaRPr lang="ru-RU"/>
        </a:p>
      </dgm:t>
    </dgm:pt>
    <dgm:pt modelId="{2A8185DC-71D7-3C44-B993-31B0526467FC}" type="pres">
      <dgm:prSet presAssocID="{57908E92-9500-43F4-8CE4-48A89AC6BC41}" presName="vert1" presStyleCnt="0"/>
      <dgm:spPr/>
    </dgm:pt>
  </dgm:ptLst>
  <dgm:cxnLst>
    <dgm:cxn modelId="{15E45DAD-57F7-4453-9067-C0740E6210FA}" srcId="{9ACCA310-F63E-4016-83D4-973760B1AA1A}" destId="{57908E92-9500-43F4-8CE4-48A89AC6BC41}" srcOrd="0" destOrd="0" parTransId="{0BB3DC20-A0ED-42B2-BA7E-4EF30A767C28}" sibTransId="{96D2CE10-12B4-4704-AE4A-5380DEA473EB}"/>
    <dgm:cxn modelId="{69FB2DD1-193E-BF42-87DA-4A41B4FDF8E3}" type="presOf" srcId="{57908E92-9500-43F4-8CE4-48A89AC6BC41}" destId="{845D9DB2-9A20-8349-BD9E-160AD9AC05C3}" srcOrd="0" destOrd="0" presId="urn:microsoft.com/office/officeart/2008/layout/LinedList"/>
    <dgm:cxn modelId="{AC68033E-BF6B-FA41-A513-AAC01D13DB72}" type="presOf" srcId="{9ACCA310-F63E-4016-83D4-973760B1AA1A}" destId="{ED22D21F-A44C-1741-A896-73B29CF970E8}" srcOrd="0" destOrd="0" presId="urn:microsoft.com/office/officeart/2008/layout/LinedList"/>
    <dgm:cxn modelId="{5914A514-1E0A-ED4D-A57D-F26C1BBD3E7A}" type="presParOf" srcId="{ED22D21F-A44C-1741-A896-73B29CF970E8}" destId="{CEE9B32C-5592-534E-9866-330AACDAAF89}" srcOrd="0" destOrd="0" presId="urn:microsoft.com/office/officeart/2008/layout/LinedList"/>
    <dgm:cxn modelId="{411F53B5-CDB1-5144-9F7C-656F49294B6C}" type="presParOf" srcId="{ED22D21F-A44C-1741-A896-73B29CF970E8}" destId="{B254FD9D-92EC-BE40-9ED5-B04D15ED76E6}" srcOrd="1" destOrd="0" presId="urn:microsoft.com/office/officeart/2008/layout/LinedList"/>
    <dgm:cxn modelId="{EEE99C5F-8F7C-5748-92B4-ED1F4CBC0AD7}" type="presParOf" srcId="{B254FD9D-92EC-BE40-9ED5-B04D15ED76E6}" destId="{845D9DB2-9A20-8349-BD9E-160AD9AC05C3}" srcOrd="0" destOrd="0" presId="urn:microsoft.com/office/officeart/2008/layout/LinedList"/>
    <dgm:cxn modelId="{07BAE9EB-DFFB-934D-B27D-21F880C737E0}" type="presParOf" srcId="{B254FD9D-92EC-BE40-9ED5-B04D15ED76E6}" destId="{2A8185DC-71D7-3C44-B993-31B0526467F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CCA310-F63E-4016-83D4-973760B1AA1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908E92-9500-43F4-8CE4-48A89AC6BC41}">
      <dgm:prSet custT="1"/>
      <dgm:spPr/>
      <dgm:t>
        <a:bodyPr/>
        <a:lstStyle/>
        <a:p>
          <a:pPr algn="ctr"/>
          <a:r>
            <a:rPr lang="ru-RU" sz="3200" b="1" dirty="0" smtClean="0">
              <a:solidFill>
                <a:srgbClr val="0070C0"/>
              </a:solidFill>
            </a:rPr>
            <a:t>3. </a:t>
          </a:r>
          <a:r>
            <a:rPr lang="ru-RU" sz="3600" b="1" dirty="0" smtClean="0">
              <a:solidFill>
                <a:srgbClr val="0070C0"/>
              </a:solidFill>
            </a:rPr>
            <a:t>Индивидуальная и групповая поддержка друг друга</a:t>
          </a:r>
        </a:p>
        <a:p>
          <a:pPr algn="ctr"/>
          <a:endParaRPr lang="ru-RU" sz="1100" b="0" dirty="0" smtClean="0">
            <a:solidFill>
              <a:srgbClr val="0070C0"/>
            </a:solidFill>
          </a:endParaRPr>
        </a:p>
        <a:p>
          <a:pPr algn="ctr"/>
          <a:r>
            <a:rPr lang="ru-RU" sz="3200" b="0" dirty="0" smtClean="0">
              <a:solidFill>
                <a:srgbClr val="0070C0"/>
              </a:solidFill>
            </a:rPr>
            <a:t>Развитие социальных умений </a:t>
          </a:r>
        </a:p>
      </dgm:t>
    </dgm:pt>
    <dgm:pt modelId="{0BB3DC20-A0ED-42B2-BA7E-4EF30A767C28}" type="parTrans" cxnId="{15E45DAD-57F7-4453-9067-C0740E6210FA}">
      <dgm:prSet/>
      <dgm:spPr/>
      <dgm:t>
        <a:bodyPr/>
        <a:lstStyle/>
        <a:p>
          <a:endParaRPr lang="en-US">
            <a:solidFill>
              <a:srgbClr val="0070C0"/>
            </a:solidFill>
          </a:endParaRPr>
        </a:p>
      </dgm:t>
    </dgm:pt>
    <dgm:pt modelId="{96D2CE10-12B4-4704-AE4A-5380DEA473EB}" type="sibTrans" cxnId="{15E45DAD-57F7-4453-9067-C0740E6210FA}">
      <dgm:prSet/>
      <dgm:spPr/>
      <dgm:t>
        <a:bodyPr/>
        <a:lstStyle/>
        <a:p>
          <a:endParaRPr lang="en-US">
            <a:solidFill>
              <a:srgbClr val="0070C0"/>
            </a:solidFill>
          </a:endParaRPr>
        </a:p>
      </dgm:t>
    </dgm:pt>
    <dgm:pt modelId="{ED22D21F-A44C-1741-A896-73B29CF970E8}" type="pres">
      <dgm:prSet presAssocID="{9ACCA310-F63E-4016-83D4-973760B1AA1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EE9B32C-5592-534E-9866-330AACDAAF89}" type="pres">
      <dgm:prSet presAssocID="{57908E92-9500-43F4-8CE4-48A89AC6BC41}" presName="thickLine" presStyleLbl="alignNode1" presStyleIdx="0" presStyleCnt="1"/>
      <dgm:spPr/>
    </dgm:pt>
    <dgm:pt modelId="{B254FD9D-92EC-BE40-9ED5-B04D15ED76E6}" type="pres">
      <dgm:prSet presAssocID="{57908E92-9500-43F4-8CE4-48A89AC6BC41}" presName="horz1" presStyleCnt="0"/>
      <dgm:spPr/>
    </dgm:pt>
    <dgm:pt modelId="{845D9DB2-9A20-8349-BD9E-160AD9AC05C3}" type="pres">
      <dgm:prSet presAssocID="{57908E92-9500-43F4-8CE4-48A89AC6BC41}" presName="tx1" presStyleLbl="revTx" presStyleIdx="0" presStyleCnt="1"/>
      <dgm:spPr/>
      <dgm:t>
        <a:bodyPr/>
        <a:lstStyle/>
        <a:p>
          <a:endParaRPr lang="ru-RU"/>
        </a:p>
      </dgm:t>
    </dgm:pt>
    <dgm:pt modelId="{2A8185DC-71D7-3C44-B993-31B0526467FC}" type="pres">
      <dgm:prSet presAssocID="{57908E92-9500-43F4-8CE4-48A89AC6BC41}" presName="vert1" presStyleCnt="0"/>
      <dgm:spPr/>
    </dgm:pt>
  </dgm:ptLst>
  <dgm:cxnLst>
    <dgm:cxn modelId="{15E45DAD-57F7-4453-9067-C0740E6210FA}" srcId="{9ACCA310-F63E-4016-83D4-973760B1AA1A}" destId="{57908E92-9500-43F4-8CE4-48A89AC6BC41}" srcOrd="0" destOrd="0" parTransId="{0BB3DC20-A0ED-42B2-BA7E-4EF30A767C28}" sibTransId="{96D2CE10-12B4-4704-AE4A-5380DEA473EB}"/>
    <dgm:cxn modelId="{69FB2DD1-193E-BF42-87DA-4A41B4FDF8E3}" type="presOf" srcId="{57908E92-9500-43F4-8CE4-48A89AC6BC41}" destId="{845D9DB2-9A20-8349-BD9E-160AD9AC05C3}" srcOrd="0" destOrd="0" presId="urn:microsoft.com/office/officeart/2008/layout/LinedList"/>
    <dgm:cxn modelId="{AC68033E-BF6B-FA41-A513-AAC01D13DB72}" type="presOf" srcId="{9ACCA310-F63E-4016-83D4-973760B1AA1A}" destId="{ED22D21F-A44C-1741-A896-73B29CF970E8}" srcOrd="0" destOrd="0" presId="urn:microsoft.com/office/officeart/2008/layout/LinedList"/>
    <dgm:cxn modelId="{5914A514-1E0A-ED4D-A57D-F26C1BBD3E7A}" type="presParOf" srcId="{ED22D21F-A44C-1741-A896-73B29CF970E8}" destId="{CEE9B32C-5592-534E-9866-330AACDAAF89}" srcOrd="0" destOrd="0" presId="urn:microsoft.com/office/officeart/2008/layout/LinedList"/>
    <dgm:cxn modelId="{411F53B5-CDB1-5144-9F7C-656F49294B6C}" type="presParOf" srcId="{ED22D21F-A44C-1741-A896-73B29CF970E8}" destId="{B254FD9D-92EC-BE40-9ED5-B04D15ED76E6}" srcOrd="1" destOrd="0" presId="urn:microsoft.com/office/officeart/2008/layout/LinedList"/>
    <dgm:cxn modelId="{EEE99C5F-8F7C-5748-92B4-ED1F4CBC0AD7}" type="presParOf" srcId="{B254FD9D-92EC-BE40-9ED5-B04D15ED76E6}" destId="{845D9DB2-9A20-8349-BD9E-160AD9AC05C3}" srcOrd="0" destOrd="0" presId="urn:microsoft.com/office/officeart/2008/layout/LinedList"/>
    <dgm:cxn modelId="{07BAE9EB-DFFB-934D-B27D-21F880C737E0}" type="presParOf" srcId="{B254FD9D-92EC-BE40-9ED5-B04D15ED76E6}" destId="{2A8185DC-71D7-3C44-B993-31B0526467F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CCA310-F63E-4016-83D4-973760B1AA1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908E92-9500-43F4-8CE4-48A89AC6BC41}">
      <dgm:prSet custT="1"/>
      <dgm:spPr/>
      <dgm:t>
        <a:bodyPr/>
        <a:lstStyle/>
        <a:p>
          <a:pPr algn="ctr"/>
          <a:r>
            <a:rPr lang="ru-RU" sz="3200" b="1" dirty="0" smtClean="0">
              <a:solidFill>
                <a:srgbClr val="0070C0"/>
              </a:solidFill>
            </a:rPr>
            <a:t>4</a:t>
          </a:r>
          <a:r>
            <a:rPr lang="ru-RU" sz="3600" b="1" dirty="0" smtClean="0">
              <a:solidFill>
                <a:srgbClr val="0070C0"/>
              </a:solidFill>
            </a:rPr>
            <a:t>. Совершенствование группового взаимодействия</a:t>
          </a:r>
        </a:p>
      </dgm:t>
    </dgm:pt>
    <dgm:pt modelId="{0BB3DC20-A0ED-42B2-BA7E-4EF30A767C28}" type="parTrans" cxnId="{15E45DAD-57F7-4453-9067-C0740E6210FA}">
      <dgm:prSet/>
      <dgm:spPr/>
      <dgm:t>
        <a:bodyPr/>
        <a:lstStyle/>
        <a:p>
          <a:endParaRPr lang="en-US">
            <a:solidFill>
              <a:srgbClr val="0070C0"/>
            </a:solidFill>
          </a:endParaRPr>
        </a:p>
      </dgm:t>
    </dgm:pt>
    <dgm:pt modelId="{96D2CE10-12B4-4704-AE4A-5380DEA473EB}" type="sibTrans" cxnId="{15E45DAD-57F7-4453-9067-C0740E6210FA}">
      <dgm:prSet/>
      <dgm:spPr/>
      <dgm:t>
        <a:bodyPr/>
        <a:lstStyle/>
        <a:p>
          <a:endParaRPr lang="en-US">
            <a:solidFill>
              <a:srgbClr val="0070C0"/>
            </a:solidFill>
          </a:endParaRPr>
        </a:p>
      </dgm:t>
    </dgm:pt>
    <dgm:pt modelId="{ED22D21F-A44C-1741-A896-73B29CF970E8}" type="pres">
      <dgm:prSet presAssocID="{9ACCA310-F63E-4016-83D4-973760B1AA1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EE9B32C-5592-534E-9866-330AACDAAF89}" type="pres">
      <dgm:prSet presAssocID="{57908E92-9500-43F4-8CE4-48A89AC6BC41}" presName="thickLine" presStyleLbl="alignNode1" presStyleIdx="0" presStyleCnt="1"/>
      <dgm:spPr/>
    </dgm:pt>
    <dgm:pt modelId="{B254FD9D-92EC-BE40-9ED5-B04D15ED76E6}" type="pres">
      <dgm:prSet presAssocID="{57908E92-9500-43F4-8CE4-48A89AC6BC41}" presName="horz1" presStyleCnt="0"/>
      <dgm:spPr/>
    </dgm:pt>
    <dgm:pt modelId="{845D9DB2-9A20-8349-BD9E-160AD9AC05C3}" type="pres">
      <dgm:prSet presAssocID="{57908E92-9500-43F4-8CE4-48A89AC6BC41}" presName="tx1" presStyleLbl="revTx" presStyleIdx="0" presStyleCnt="1"/>
      <dgm:spPr/>
      <dgm:t>
        <a:bodyPr/>
        <a:lstStyle/>
        <a:p>
          <a:endParaRPr lang="ru-RU"/>
        </a:p>
      </dgm:t>
    </dgm:pt>
    <dgm:pt modelId="{2A8185DC-71D7-3C44-B993-31B0526467FC}" type="pres">
      <dgm:prSet presAssocID="{57908E92-9500-43F4-8CE4-48A89AC6BC41}" presName="vert1" presStyleCnt="0"/>
      <dgm:spPr/>
    </dgm:pt>
  </dgm:ptLst>
  <dgm:cxnLst>
    <dgm:cxn modelId="{15E45DAD-57F7-4453-9067-C0740E6210FA}" srcId="{9ACCA310-F63E-4016-83D4-973760B1AA1A}" destId="{57908E92-9500-43F4-8CE4-48A89AC6BC41}" srcOrd="0" destOrd="0" parTransId="{0BB3DC20-A0ED-42B2-BA7E-4EF30A767C28}" sibTransId="{96D2CE10-12B4-4704-AE4A-5380DEA473EB}"/>
    <dgm:cxn modelId="{69FB2DD1-193E-BF42-87DA-4A41B4FDF8E3}" type="presOf" srcId="{57908E92-9500-43F4-8CE4-48A89AC6BC41}" destId="{845D9DB2-9A20-8349-BD9E-160AD9AC05C3}" srcOrd="0" destOrd="0" presId="urn:microsoft.com/office/officeart/2008/layout/LinedList"/>
    <dgm:cxn modelId="{AC68033E-BF6B-FA41-A513-AAC01D13DB72}" type="presOf" srcId="{9ACCA310-F63E-4016-83D4-973760B1AA1A}" destId="{ED22D21F-A44C-1741-A896-73B29CF970E8}" srcOrd="0" destOrd="0" presId="urn:microsoft.com/office/officeart/2008/layout/LinedList"/>
    <dgm:cxn modelId="{5914A514-1E0A-ED4D-A57D-F26C1BBD3E7A}" type="presParOf" srcId="{ED22D21F-A44C-1741-A896-73B29CF970E8}" destId="{CEE9B32C-5592-534E-9866-330AACDAAF89}" srcOrd="0" destOrd="0" presId="urn:microsoft.com/office/officeart/2008/layout/LinedList"/>
    <dgm:cxn modelId="{411F53B5-CDB1-5144-9F7C-656F49294B6C}" type="presParOf" srcId="{ED22D21F-A44C-1741-A896-73B29CF970E8}" destId="{B254FD9D-92EC-BE40-9ED5-B04D15ED76E6}" srcOrd="1" destOrd="0" presId="urn:microsoft.com/office/officeart/2008/layout/LinedList"/>
    <dgm:cxn modelId="{EEE99C5F-8F7C-5748-92B4-ED1F4CBC0AD7}" type="presParOf" srcId="{B254FD9D-92EC-BE40-9ED5-B04D15ED76E6}" destId="{845D9DB2-9A20-8349-BD9E-160AD9AC05C3}" srcOrd="0" destOrd="0" presId="urn:microsoft.com/office/officeart/2008/layout/LinedList"/>
    <dgm:cxn modelId="{07BAE9EB-DFFB-934D-B27D-21F880C737E0}" type="presParOf" srcId="{B254FD9D-92EC-BE40-9ED5-B04D15ED76E6}" destId="{2A8185DC-71D7-3C44-B993-31B0526467F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579E23-0B39-41A4-9CF2-061D9D4BB56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568175E8-E063-4D74-A0CD-57C9CCB5E00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dirty="0"/>
            <a:t>Какое количество учеников будет в группе, и по каким признакам они будут </a:t>
          </a:r>
          <a:r>
            <a:rPr lang="ru-RU" sz="2400" dirty="0" smtClean="0"/>
            <a:t>отбираться</a:t>
          </a:r>
          <a:endParaRPr lang="en-US" sz="2400" dirty="0"/>
        </a:p>
      </dgm:t>
    </dgm:pt>
    <dgm:pt modelId="{9C05FF35-780E-4A0B-B92C-51C7DA80F4DF}" type="parTrans" cxnId="{34E8C301-26CE-4C90-97C4-AF9978FC6739}">
      <dgm:prSet/>
      <dgm:spPr/>
      <dgm:t>
        <a:bodyPr/>
        <a:lstStyle/>
        <a:p>
          <a:endParaRPr lang="en-US" sz="2400"/>
        </a:p>
      </dgm:t>
    </dgm:pt>
    <dgm:pt modelId="{34BAFFF3-96BF-46B6-A9EF-C3E8792BC63E}" type="sibTrans" cxnId="{34E8C301-26CE-4C90-97C4-AF9978FC6739}">
      <dgm:prSet/>
      <dgm:spPr/>
      <dgm:t>
        <a:bodyPr/>
        <a:lstStyle/>
        <a:p>
          <a:pPr>
            <a:lnSpc>
              <a:spcPct val="100000"/>
            </a:lnSpc>
          </a:pPr>
          <a:endParaRPr lang="en-US" sz="2400"/>
        </a:p>
      </dgm:t>
    </dgm:pt>
    <dgm:pt modelId="{807B8553-B4EA-4690-B0A2-B1742B97A77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dirty="0"/>
            <a:t>Какие функции и роли необходимы группе, и кто более соответствует </a:t>
          </a:r>
          <a:r>
            <a:rPr lang="ru-RU" sz="2400" dirty="0" smtClean="0"/>
            <a:t>им </a:t>
          </a:r>
          <a:endParaRPr lang="en-US" sz="2400" dirty="0"/>
        </a:p>
      </dgm:t>
    </dgm:pt>
    <dgm:pt modelId="{7009939D-870A-411E-855A-70788AA4A875}" type="parTrans" cxnId="{06B8F495-EDA2-479F-BD0A-BC2F3ECFF319}">
      <dgm:prSet/>
      <dgm:spPr/>
      <dgm:t>
        <a:bodyPr/>
        <a:lstStyle/>
        <a:p>
          <a:endParaRPr lang="en-US" sz="2400"/>
        </a:p>
      </dgm:t>
    </dgm:pt>
    <dgm:pt modelId="{B9F2067F-261C-4510-8E1C-329B4121C2EE}" type="sibTrans" cxnId="{06B8F495-EDA2-479F-BD0A-BC2F3ECFF319}">
      <dgm:prSet/>
      <dgm:spPr/>
      <dgm:t>
        <a:bodyPr/>
        <a:lstStyle/>
        <a:p>
          <a:pPr>
            <a:lnSpc>
              <a:spcPct val="100000"/>
            </a:lnSpc>
          </a:pPr>
          <a:endParaRPr lang="en-US" sz="2400"/>
        </a:p>
      </dgm:t>
    </dgm:pt>
    <dgm:pt modelId="{2F4AAC3F-9F00-4AB0-8FE9-E54C4AF1596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dirty="0"/>
            <a:t>Как обеспечить «+» взаимозависимость и индивидуальную ответственность членов </a:t>
          </a:r>
          <a:r>
            <a:rPr lang="ru-RU" sz="2400" dirty="0" smtClean="0"/>
            <a:t>группы</a:t>
          </a:r>
          <a:endParaRPr lang="en-US" sz="2400" dirty="0"/>
        </a:p>
      </dgm:t>
    </dgm:pt>
    <dgm:pt modelId="{B5507E35-4BED-4CC6-8EBE-92B3617A1D04}" type="parTrans" cxnId="{A32273F8-50DE-44BD-A1BB-BF8988DC1F88}">
      <dgm:prSet/>
      <dgm:spPr/>
      <dgm:t>
        <a:bodyPr/>
        <a:lstStyle/>
        <a:p>
          <a:endParaRPr lang="en-US" sz="2400"/>
        </a:p>
      </dgm:t>
    </dgm:pt>
    <dgm:pt modelId="{AD13FA6A-7653-4D09-9E21-2E5CED6037E4}" type="sibTrans" cxnId="{A32273F8-50DE-44BD-A1BB-BF8988DC1F88}">
      <dgm:prSet/>
      <dgm:spPr/>
      <dgm:t>
        <a:bodyPr/>
        <a:lstStyle/>
        <a:p>
          <a:pPr>
            <a:lnSpc>
              <a:spcPct val="100000"/>
            </a:lnSpc>
          </a:pPr>
          <a:endParaRPr lang="en-US" sz="2400"/>
        </a:p>
      </dgm:t>
    </dgm:pt>
    <dgm:pt modelId="{7FBE9DC5-4AA5-46C2-B9B2-8B6F5284B91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dirty="0"/>
            <a:t>Какие материалы подготовить для успешной работы </a:t>
          </a:r>
          <a:r>
            <a:rPr lang="ru-RU" sz="2400" dirty="0" smtClean="0"/>
            <a:t>группы</a:t>
          </a:r>
          <a:endParaRPr lang="en-US" sz="2400" dirty="0"/>
        </a:p>
      </dgm:t>
    </dgm:pt>
    <dgm:pt modelId="{2A363E2A-56A2-48E0-8A18-CE61BB4A48C8}" type="parTrans" cxnId="{B951A398-E4A9-4FC7-BD39-FCC7E10DAC99}">
      <dgm:prSet/>
      <dgm:spPr/>
      <dgm:t>
        <a:bodyPr/>
        <a:lstStyle/>
        <a:p>
          <a:endParaRPr lang="en-US" sz="2400"/>
        </a:p>
      </dgm:t>
    </dgm:pt>
    <dgm:pt modelId="{814846E8-54C1-44C2-B54B-73A21BB65BB2}" type="sibTrans" cxnId="{B951A398-E4A9-4FC7-BD39-FCC7E10DAC99}">
      <dgm:prSet/>
      <dgm:spPr/>
      <dgm:t>
        <a:bodyPr/>
        <a:lstStyle/>
        <a:p>
          <a:endParaRPr lang="en-US" sz="2400"/>
        </a:p>
      </dgm:t>
    </dgm:pt>
    <dgm:pt modelId="{AC85A097-EB2C-4434-97EB-647940ADD935}" type="pres">
      <dgm:prSet presAssocID="{EE579E23-0B39-41A4-9CF2-061D9D4BB56D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246FE2-FD13-45E9-A37F-2BFDF2B13F0E}" type="pres">
      <dgm:prSet presAssocID="{EE579E23-0B39-41A4-9CF2-061D9D4BB56D}" presName="container" presStyleCnt="0">
        <dgm:presLayoutVars>
          <dgm:dir/>
          <dgm:resizeHandles val="exact"/>
        </dgm:presLayoutVars>
      </dgm:prSet>
      <dgm:spPr/>
    </dgm:pt>
    <dgm:pt modelId="{86C2E589-744A-4004-BA20-D5F5EB6A6BBD}" type="pres">
      <dgm:prSet presAssocID="{568175E8-E063-4D74-A0CD-57C9CCB5E00E}" presName="compNode" presStyleCnt="0"/>
      <dgm:spPr/>
    </dgm:pt>
    <dgm:pt modelId="{96C10130-1DAF-4FEC-8FA1-E2A28164E429}" type="pres">
      <dgm:prSet presAssocID="{568175E8-E063-4D74-A0CD-57C9CCB5E00E}" presName="iconBgRect" presStyleLbl="bgShp" presStyleIdx="0" presStyleCnt="4" custLinFactNeighborX="-10281" custLinFactNeighborY="-37849"/>
      <dgm:spPr/>
    </dgm:pt>
    <dgm:pt modelId="{EE220294-175F-4EF8-A8B7-D71E4FAEFCAE}" type="pres">
      <dgm:prSet presAssocID="{568175E8-E063-4D74-A0CD-57C9CCB5E00E}" presName="iconRect" presStyleLbl="node1" presStyleIdx="0" presStyleCnt="4" custLinFactNeighborX="-15462" custLinFactNeighborY="-65256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Успех группы со сплошной заливкой"/>
        </a:ext>
      </dgm:extLst>
    </dgm:pt>
    <dgm:pt modelId="{13A9EDEA-1F9F-49D9-805A-8DFF1D3FFBA5}" type="pres">
      <dgm:prSet presAssocID="{568175E8-E063-4D74-A0CD-57C9CCB5E00E}" presName="spaceRect" presStyleCnt="0"/>
      <dgm:spPr/>
    </dgm:pt>
    <dgm:pt modelId="{87343014-66C3-4E9E-8FDB-84A0446BF7C0}" type="pres">
      <dgm:prSet presAssocID="{568175E8-E063-4D74-A0CD-57C9CCB5E00E}" presName="textRect" presStyleLbl="revTx" presStyleIdx="0" presStyleCnt="4" custScaleX="102777" custScaleY="182135" custLinFactNeighborX="-7244" custLinFactNeighborY="-71207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D3646D2-5203-4242-B704-C89DC0CD175A}" type="pres">
      <dgm:prSet presAssocID="{34BAFFF3-96BF-46B6-A9EF-C3E8792BC63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88CBD16-D896-4AAB-894D-15E8687455E5}" type="pres">
      <dgm:prSet presAssocID="{807B8553-B4EA-4690-B0A2-B1742B97A770}" presName="compNode" presStyleCnt="0"/>
      <dgm:spPr/>
    </dgm:pt>
    <dgm:pt modelId="{5F381B7D-2A64-4735-B83D-14A7AA6ECF6B}" type="pres">
      <dgm:prSet presAssocID="{807B8553-B4EA-4690-B0A2-B1742B97A770}" presName="iconBgRect" presStyleLbl="bgShp" presStyleIdx="1" presStyleCnt="4" custLinFactNeighborX="-17107" custLinFactNeighborY="-37848"/>
      <dgm:spPr/>
    </dgm:pt>
    <dgm:pt modelId="{BAD6A904-4856-4234-B4DF-0F0716D19F13}" type="pres">
      <dgm:prSet presAssocID="{807B8553-B4EA-4690-B0A2-B1742B97A770}" presName="iconRect" presStyleLbl="node1" presStyleIdx="1" presStyleCnt="4" custLinFactNeighborX="-22811" custLinFactNeighborY="-6444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Флажок"/>
        </a:ext>
      </dgm:extLst>
    </dgm:pt>
    <dgm:pt modelId="{3424DC49-9F09-4CBF-820C-57334A3C9E92}" type="pres">
      <dgm:prSet presAssocID="{807B8553-B4EA-4690-B0A2-B1742B97A770}" presName="spaceRect" presStyleCnt="0"/>
      <dgm:spPr/>
    </dgm:pt>
    <dgm:pt modelId="{6EAB9CC3-1579-4F99-B1CC-8FA6FC8D26A8}" type="pres">
      <dgm:prSet presAssocID="{807B8553-B4EA-4690-B0A2-B1742B97A770}" presName="textRect" presStyleLbl="revTx" presStyleIdx="1" presStyleCnt="4" custScaleX="110956" custScaleY="150816" custLinFactNeighborX="-2786" custLinFactNeighborY="-3581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961C1F5C-A294-4E69-8A80-E77D41F87B55}" type="pres">
      <dgm:prSet presAssocID="{B9F2067F-261C-4510-8E1C-329B4121C2E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AA4D233-F7A0-41A3-AB87-DBFF77237E24}" type="pres">
      <dgm:prSet presAssocID="{2F4AAC3F-9F00-4AB0-8FE9-E54C4AF1596F}" presName="compNode" presStyleCnt="0"/>
      <dgm:spPr/>
    </dgm:pt>
    <dgm:pt modelId="{4E7AA97A-5467-49B2-AB60-D74C472E5EB7}" type="pres">
      <dgm:prSet presAssocID="{2F4AAC3F-9F00-4AB0-8FE9-E54C4AF1596F}" presName="iconBgRect" presStyleLbl="bgShp" presStyleIdx="2" presStyleCnt="4" custLinFactNeighborX="-12687" custLinFactNeighborY="-44181"/>
      <dgm:spPr/>
    </dgm:pt>
    <dgm:pt modelId="{C5A5CF63-7D6B-4CC0-8C41-2D5F40012B8D}" type="pres">
      <dgm:prSet presAssocID="{2F4AAC3F-9F00-4AB0-8FE9-E54C4AF1596F}" presName="iconRect" presStyleLbl="node1" presStyleIdx="2" presStyleCnt="4" custLinFactNeighborX="-20103" custLinFactNeighborY="-6869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Рукопожатие"/>
        </a:ext>
      </dgm:extLst>
    </dgm:pt>
    <dgm:pt modelId="{D691109E-321B-499C-897D-22222FDC217E}" type="pres">
      <dgm:prSet presAssocID="{2F4AAC3F-9F00-4AB0-8FE9-E54C4AF1596F}" presName="spaceRect" presStyleCnt="0"/>
      <dgm:spPr/>
    </dgm:pt>
    <dgm:pt modelId="{5275D65E-AD7E-4C30-9746-4F1F0D7ED621}" type="pres">
      <dgm:prSet presAssocID="{2F4AAC3F-9F00-4AB0-8FE9-E54C4AF1596F}" presName="textRect" presStyleLbl="revTx" presStyleIdx="2" presStyleCnt="4" custScaleX="114788" custScaleY="178490" custLinFactNeighborX="-1671" custLinFactNeighborY="-4597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E81CABC1-06B6-491C-B906-B0D7FCB581CD}" type="pres">
      <dgm:prSet presAssocID="{AD13FA6A-7653-4D09-9E21-2E5CED6037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FB47DB7-8D4C-4FE7-9FC7-47EC876A7964}" type="pres">
      <dgm:prSet presAssocID="{7FBE9DC5-4AA5-46C2-B9B2-8B6F5284B919}" presName="compNode" presStyleCnt="0"/>
      <dgm:spPr/>
    </dgm:pt>
    <dgm:pt modelId="{1BDBB139-F5F4-4841-8FCA-B0FA978E6A9C}" type="pres">
      <dgm:prSet presAssocID="{7FBE9DC5-4AA5-46C2-B9B2-8B6F5284B919}" presName="iconBgRect" presStyleLbl="bgShp" presStyleIdx="3" presStyleCnt="4" custLinFactNeighborX="-29560" custLinFactNeighborY="-44228"/>
      <dgm:spPr/>
    </dgm:pt>
    <dgm:pt modelId="{2234451F-681D-497B-87F9-D8CCA24A82CB}" type="pres">
      <dgm:prSet presAssocID="{7FBE9DC5-4AA5-46C2-B9B2-8B6F5284B919}" presName="iconRect" presStyleLbl="node1" presStyleIdx="3" presStyleCnt="4" custLinFactNeighborX="-53182" custLinFactNeighborY="-75952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Книги со сплошной заливкой"/>
        </a:ext>
      </dgm:extLst>
    </dgm:pt>
    <dgm:pt modelId="{42DF57CA-271C-484E-8835-8BAAF0563F79}" type="pres">
      <dgm:prSet presAssocID="{7FBE9DC5-4AA5-46C2-B9B2-8B6F5284B919}" presName="spaceRect" presStyleCnt="0"/>
      <dgm:spPr/>
    </dgm:pt>
    <dgm:pt modelId="{5DDF35B8-CC13-450E-B70A-A29B1C4249D1}" type="pres">
      <dgm:prSet presAssocID="{7FBE9DC5-4AA5-46C2-B9B2-8B6F5284B919}" presName="textRect" presStyleLbl="revTx" presStyleIdx="3" presStyleCnt="4" custScaleY="139354" custLinFactNeighborX="-14702" custLinFactNeighborY="-42946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51A398-E4A9-4FC7-BD39-FCC7E10DAC99}" srcId="{EE579E23-0B39-41A4-9CF2-061D9D4BB56D}" destId="{7FBE9DC5-4AA5-46C2-B9B2-8B6F5284B919}" srcOrd="3" destOrd="0" parTransId="{2A363E2A-56A2-48E0-8A18-CE61BB4A48C8}" sibTransId="{814846E8-54C1-44C2-B54B-73A21BB65BB2}"/>
    <dgm:cxn modelId="{962F936B-EECF-1C49-B606-00A7EE307DE6}" type="presOf" srcId="{AD13FA6A-7653-4D09-9E21-2E5CED6037E4}" destId="{E81CABC1-06B6-491C-B906-B0D7FCB581CD}" srcOrd="0" destOrd="0" presId="urn:microsoft.com/office/officeart/2018/2/layout/IconCircleList"/>
    <dgm:cxn modelId="{06B8F495-EDA2-479F-BD0A-BC2F3ECFF319}" srcId="{EE579E23-0B39-41A4-9CF2-061D9D4BB56D}" destId="{807B8553-B4EA-4690-B0A2-B1742B97A770}" srcOrd="1" destOrd="0" parTransId="{7009939D-870A-411E-855A-70788AA4A875}" sibTransId="{B9F2067F-261C-4510-8E1C-329B4121C2EE}"/>
    <dgm:cxn modelId="{4FF7F5E2-CB2A-204E-90D4-995AFBBC5337}" type="presOf" srcId="{B9F2067F-261C-4510-8E1C-329B4121C2EE}" destId="{961C1F5C-A294-4E69-8A80-E77D41F87B55}" srcOrd="0" destOrd="0" presId="urn:microsoft.com/office/officeart/2018/2/layout/IconCircleList"/>
    <dgm:cxn modelId="{A23953D2-B728-6B45-A811-1959174D1C13}" type="presOf" srcId="{568175E8-E063-4D74-A0CD-57C9CCB5E00E}" destId="{87343014-66C3-4E9E-8FDB-84A0446BF7C0}" srcOrd="0" destOrd="0" presId="urn:microsoft.com/office/officeart/2018/2/layout/IconCircleList"/>
    <dgm:cxn modelId="{A238FE2A-781F-4945-A3B7-B76BF5FB8E84}" type="presOf" srcId="{807B8553-B4EA-4690-B0A2-B1742B97A770}" destId="{6EAB9CC3-1579-4F99-B1CC-8FA6FC8D26A8}" srcOrd="0" destOrd="0" presId="urn:microsoft.com/office/officeart/2018/2/layout/IconCircleList"/>
    <dgm:cxn modelId="{A32273F8-50DE-44BD-A1BB-BF8988DC1F88}" srcId="{EE579E23-0B39-41A4-9CF2-061D9D4BB56D}" destId="{2F4AAC3F-9F00-4AB0-8FE9-E54C4AF1596F}" srcOrd="2" destOrd="0" parTransId="{B5507E35-4BED-4CC6-8EBE-92B3617A1D04}" sibTransId="{AD13FA6A-7653-4D09-9E21-2E5CED6037E4}"/>
    <dgm:cxn modelId="{5FCDF8C9-BF85-E940-AB4D-2B95455AFF4C}" type="presOf" srcId="{EE579E23-0B39-41A4-9CF2-061D9D4BB56D}" destId="{AC85A097-EB2C-4434-97EB-647940ADD935}" srcOrd="0" destOrd="0" presId="urn:microsoft.com/office/officeart/2018/2/layout/IconCircleList"/>
    <dgm:cxn modelId="{B6AC7452-7B30-A144-8FA1-C74A709DBACA}" type="presOf" srcId="{34BAFFF3-96BF-46B6-A9EF-C3E8792BC63E}" destId="{ED3646D2-5203-4242-B704-C89DC0CD175A}" srcOrd="0" destOrd="0" presId="urn:microsoft.com/office/officeart/2018/2/layout/IconCircleList"/>
    <dgm:cxn modelId="{01FE272E-A6EA-084B-B29C-A66339FC7EA6}" type="presOf" srcId="{2F4AAC3F-9F00-4AB0-8FE9-E54C4AF1596F}" destId="{5275D65E-AD7E-4C30-9746-4F1F0D7ED621}" srcOrd="0" destOrd="0" presId="urn:microsoft.com/office/officeart/2018/2/layout/IconCircleList"/>
    <dgm:cxn modelId="{1AC558E6-A216-8F40-9FE6-806847119374}" type="presOf" srcId="{7FBE9DC5-4AA5-46C2-B9B2-8B6F5284B919}" destId="{5DDF35B8-CC13-450E-B70A-A29B1C4249D1}" srcOrd="0" destOrd="0" presId="urn:microsoft.com/office/officeart/2018/2/layout/IconCircleList"/>
    <dgm:cxn modelId="{34E8C301-26CE-4C90-97C4-AF9978FC6739}" srcId="{EE579E23-0B39-41A4-9CF2-061D9D4BB56D}" destId="{568175E8-E063-4D74-A0CD-57C9CCB5E00E}" srcOrd="0" destOrd="0" parTransId="{9C05FF35-780E-4A0B-B92C-51C7DA80F4DF}" sibTransId="{34BAFFF3-96BF-46B6-A9EF-C3E8792BC63E}"/>
    <dgm:cxn modelId="{7DC5EE7A-8071-CB4F-91C8-6531B01F9514}" type="presParOf" srcId="{AC85A097-EB2C-4434-97EB-647940ADD935}" destId="{40246FE2-FD13-45E9-A37F-2BFDF2B13F0E}" srcOrd="0" destOrd="0" presId="urn:microsoft.com/office/officeart/2018/2/layout/IconCircleList"/>
    <dgm:cxn modelId="{7E08E985-10B9-4D41-A32B-87588F0A139D}" type="presParOf" srcId="{40246FE2-FD13-45E9-A37F-2BFDF2B13F0E}" destId="{86C2E589-744A-4004-BA20-D5F5EB6A6BBD}" srcOrd="0" destOrd="0" presId="urn:microsoft.com/office/officeart/2018/2/layout/IconCircleList"/>
    <dgm:cxn modelId="{84CD8D73-0656-834C-B274-CB24C299B513}" type="presParOf" srcId="{86C2E589-744A-4004-BA20-D5F5EB6A6BBD}" destId="{96C10130-1DAF-4FEC-8FA1-E2A28164E429}" srcOrd="0" destOrd="0" presId="urn:microsoft.com/office/officeart/2018/2/layout/IconCircleList"/>
    <dgm:cxn modelId="{71C6D4DF-1A26-D947-A19E-189BA7F2D2F3}" type="presParOf" srcId="{86C2E589-744A-4004-BA20-D5F5EB6A6BBD}" destId="{EE220294-175F-4EF8-A8B7-D71E4FAEFCAE}" srcOrd="1" destOrd="0" presId="urn:microsoft.com/office/officeart/2018/2/layout/IconCircleList"/>
    <dgm:cxn modelId="{541CC8FB-AF71-F04B-9864-0DBE4B32E90F}" type="presParOf" srcId="{86C2E589-744A-4004-BA20-D5F5EB6A6BBD}" destId="{13A9EDEA-1F9F-49D9-805A-8DFF1D3FFBA5}" srcOrd="2" destOrd="0" presId="urn:microsoft.com/office/officeart/2018/2/layout/IconCircleList"/>
    <dgm:cxn modelId="{3784FE14-E234-9746-9189-1BB7E214083F}" type="presParOf" srcId="{86C2E589-744A-4004-BA20-D5F5EB6A6BBD}" destId="{87343014-66C3-4E9E-8FDB-84A0446BF7C0}" srcOrd="3" destOrd="0" presId="urn:microsoft.com/office/officeart/2018/2/layout/IconCircleList"/>
    <dgm:cxn modelId="{3A6BBB93-7358-104A-826E-774C131E8308}" type="presParOf" srcId="{40246FE2-FD13-45E9-A37F-2BFDF2B13F0E}" destId="{ED3646D2-5203-4242-B704-C89DC0CD175A}" srcOrd="1" destOrd="0" presId="urn:microsoft.com/office/officeart/2018/2/layout/IconCircleList"/>
    <dgm:cxn modelId="{BCC49E5E-C21B-1D48-84AB-01DFF2ACD032}" type="presParOf" srcId="{40246FE2-FD13-45E9-A37F-2BFDF2B13F0E}" destId="{088CBD16-D896-4AAB-894D-15E8687455E5}" srcOrd="2" destOrd="0" presId="urn:microsoft.com/office/officeart/2018/2/layout/IconCircleList"/>
    <dgm:cxn modelId="{0EE248BF-15FB-394C-AF67-9BCE2C3C80FE}" type="presParOf" srcId="{088CBD16-D896-4AAB-894D-15E8687455E5}" destId="{5F381B7D-2A64-4735-B83D-14A7AA6ECF6B}" srcOrd="0" destOrd="0" presId="urn:microsoft.com/office/officeart/2018/2/layout/IconCircleList"/>
    <dgm:cxn modelId="{AE665A42-3B94-3140-B73E-0CEF9EA6D784}" type="presParOf" srcId="{088CBD16-D896-4AAB-894D-15E8687455E5}" destId="{BAD6A904-4856-4234-B4DF-0F0716D19F13}" srcOrd="1" destOrd="0" presId="urn:microsoft.com/office/officeart/2018/2/layout/IconCircleList"/>
    <dgm:cxn modelId="{66850DD6-2712-CD4D-9641-AFA3104BD678}" type="presParOf" srcId="{088CBD16-D896-4AAB-894D-15E8687455E5}" destId="{3424DC49-9F09-4CBF-820C-57334A3C9E92}" srcOrd="2" destOrd="0" presId="urn:microsoft.com/office/officeart/2018/2/layout/IconCircleList"/>
    <dgm:cxn modelId="{22C4974E-C469-9A42-916C-2333A4AD41C2}" type="presParOf" srcId="{088CBD16-D896-4AAB-894D-15E8687455E5}" destId="{6EAB9CC3-1579-4F99-B1CC-8FA6FC8D26A8}" srcOrd="3" destOrd="0" presId="urn:microsoft.com/office/officeart/2018/2/layout/IconCircleList"/>
    <dgm:cxn modelId="{5C718DF6-E976-B444-8B4F-A20DDA38B5BA}" type="presParOf" srcId="{40246FE2-FD13-45E9-A37F-2BFDF2B13F0E}" destId="{961C1F5C-A294-4E69-8A80-E77D41F87B55}" srcOrd="3" destOrd="0" presId="urn:microsoft.com/office/officeart/2018/2/layout/IconCircleList"/>
    <dgm:cxn modelId="{B7906477-CAA6-7847-8599-C5A3F822DEC0}" type="presParOf" srcId="{40246FE2-FD13-45E9-A37F-2BFDF2B13F0E}" destId="{0AA4D233-F7A0-41A3-AB87-DBFF77237E24}" srcOrd="4" destOrd="0" presId="urn:microsoft.com/office/officeart/2018/2/layout/IconCircleList"/>
    <dgm:cxn modelId="{FBE9910E-AC24-694C-A56A-A0C0E7F8BCFD}" type="presParOf" srcId="{0AA4D233-F7A0-41A3-AB87-DBFF77237E24}" destId="{4E7AA97A-5467-49B2-AB60-D74C472E5EB7}" srcOrd="0" destOrd="0" presId="urn:microsoft.com/office/officeart/2018/2/layout/IconCircleList"/>
    <dgm:cxn modelId="{D36D369E-BB9C-434E-A6B9-C0797FE085D9}" type="presParOf" srcId="{0AA4D233-F7A0-41A3-AB87-DBFF77237E24}" destId="{C5A5CF63-7D6B-4CC0-8C41-2D5F40012B8D}" srcOrd="1" destOrd="0" presId="urn:microsoft.com/office/officeart/2018/2/layout/IconCircleList"/>
    <dgm:cxn modelId="{CA1E063E-1C76-4E41-8556-7875059BDB73}" type="presParOf" srcId="{0AA4D233-F7A0-41A3-AB87-DBFF77237E24}" destId="{D691109E-321B-499C-897D-22222FDC217E}" srcOrd="2" destOrd="0" presId="urn:microsoft.com/office/officeart/2018/2/layout/IconCircleList"/>
    <dgm:cxn modelId="{DAA71FCC-41D1-FA47-B78B-BF0C642DB99F}" type="presParOf" srcId="{0AA4D233-F7A0-41A3-AB87-DBFF77237E24}" destId="{5275D65E-AD7E-4C30-9746-4F1F0D7ED621}" srcOrd="3" destOrd="0" presId="urn:microsoft.com/office/officeart/2018/2/layout/IconCircleList"/>
    <dgm:cxn modelId="{10CF0207-CAC9-974D-8D66-598F5354C1D5}" type="presParOf" srcId="{40246FE2-FD13-45E9-A37F-2BFDF2B13F0E}" destId="{E81CABC1-06B6-491C-B906-B0D7FCB581CD}" srcOrd="5" destOrd="0" presId="urn:microsoft.com/office/officeart/2018/2/layout/IconCircleList"/>
    <dgm:cxn modelId="{9DFABACB-2435-B24A-A6F6-9C1859ACB2F0}" type="presParOf" srcId="{40246FE2-FD13-45E9-A37F-2BFDF2B13F0E}" destId="{1FB47DB7-8D4C-4FE7-9FC7-47EC876A7964}" srcOrd="6" destOrd="0" presId="urn:microsoft.com/office/officeart/2018/2/layout/IconCircleList"/>
    <dgm:cxn modelId="{228AFC5D-193C-C345-9039-9683025FFF50}" type="presParOf" srcId="{1FB47DB7-8D4C-4FE7-9FC7-47EC876A7964}" destId="{1BDBB139-F5F4-4841-8FCA-B0FA978E6A9C}" srcOrd="0" destOrd="0" presId="urn:microsoft.com/office/officeart/2018/2/layout/IconCircleList"/>
    <dgm:cxn modelId="{18CEBD46-3AA1-E14C-AF5F-5390098743D9}" type="presParOf" srcId="{1FB47DB7-8D4C-4FE7-9FC7-47EC876A7964}" destId="{2234451F-681D-497B-87F9-D8CCA24A82CB}" srcOrd="1" destOrd="0" presId="urn:microsoft.com/office/officeart/2018/2/layout/IconCircleList"/>
    <dgm:cxn modelId="{202D8D77-C5C1-3F4A-A174-2B645DF6E383}" type="presParOf" srcId="{1FB47DB7-8D4C-4FE7-9FC7-47EC876A7964}" destId="{42DF57CA-271C-484E-8835-8BAAF0563F79}" srcOrd="2" destOrd="0" presId="urn:microsoft.com/office/officeart/2018/2/layout/IconCircleList"/>
    <dgm:cxn modelId="{636CB2D7-5166-C84A-8D11-8D6D7D5534EC}" type="presParOf" srcId="{1FB47DB7-8D4C-4FE7-9FC7-47EC876A7964}" destId="{5DDF35B8-CC13-450E-B70A-A29B1C4249D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AFE88F-E04B-4BAB-9450-C7BC6FBEA636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828CA4A-B0AF-4D22-A876-59C935E0598C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2400" cap="none" dirty="0" smtClean="0"/>
            <a:t>Цель и содержание работы                    </a:t>
          </a:r>
          <a:endParaRPr lang="en-US" sz="2400" cap="none" dirty="0"/>
        </a:p>
      </dgm:t>
    </dgm:pt>
    <dgm:pt modelId="{AF89F925-4CBA-4EC3-8BFA-9D0167607B52}" type="parTrans" cxnId="{AA16216F-162E-4E4F-AB93-E32D0D3178E3}">
      <dgm:prSet/>
      <dgm:spPr/>
      <dgm:t>
        <a:bodyPr/>
        <a:lstStyle/>
        <a:p>
          <a:endParaRPr lang="en-US"/>
        </a:p>
      </dgm:t>
    </dgm:pt>
    <dgm:pt modelId="{C3D54BA5-147A-4E3E-BA39-F91E15D1C173}" type="sibTrans" cxnId="{AA16216F-162E-4E4F-AB93-E32D0D3178E3}">
      <dgm:prSet/>
      <dgm:spPr/>
      <dgm:t>
        <a:bodyPr/>
        <a:lstStyle/>
        <a:p>
          <a:endParaRPr lang="en-US"/>
        </a:p>
      </dgm:t>
    </dgm:pt>
    <dgm:pt modelId="{D0B013C3-58B7-440E-A31B-03AB1617E54C}">
      <dgm:prSet custT="1"/>
      <dgm:spPr/>
      <dgm:t>
        <a:bodyPr/>
        <a:lstStyle/>
        <a:p>
          <a:pPr algn="ctr">
            <a:lnSpc>
              <a:spcPct val="100000"/>
            </a:lnSpc>
            <a:defRPr cap="all"/>
          </a:pPr>
          <a:r>
            <a:rPr lang="ru-RU" sz="2400" cap="none" dirty="0" smtClean="0"/>
            <a:t>Способы совместной и индивидуальной работы, ожидаемое поведение участников, средства, которые помогут им достичь цели оптимальным путем</a:t>
          </a:r>
          <a:endParaRPr lang="en-US" sz="2400" cap="none" dirty="0"/>
        </a:p>
      </dgm:t>
    </dgm:pt>
    <dgm:pt modelId="{8ACD4332-0AE2-4AFA-8B99-3B77C577A460}" type="parTrans" cxnId="{0BE76DF5-96F4-478A-B708-74F511011193}">
      <dgm:prSet/>
      <dgm:spPr/>
      <dgm:t>
        <a:bodyPr/>
        <a:lstStyle/>
        <a:p>
          <a:endParaRPr lang="en-US"/>
        </a:p>
      </dgm:t>
    </dgm:pt>
    <dgm:pt modelId="{C9B83AAE-1F11-4254-85C9-474BDABC7CB3}" type="sibTrans" cxnId="{0BE76DF5-96F4-478A-B708-74F511011193}">
      <dgm:prSet/>
      <dgm:spPr/>
      <dgm:t>
        <a:bodyPr/>
        <a:lstStyle/>
        <a:p>
          <a:endParaRPr lang="en-US"/>
        </a:p>
      </dgm:t>
    </dgm:pt>
    <dgm:pt modelId="{576D7A05-549D-4272-98CC-E2ABD553717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2400" cap="none" dirty="0" smtClean="0"/>
            <a:t>Как будет осуществляться оценка работы группы и каждого отдельного ученика </a:t>
          </a:r>
          <a:endParaRPr lang="en-US" sz="2400" cap="none" dirty="0"/>
        </a:p>
      </dgm:t>
    </dgm:pt>
    <dgm:pt modelId="{0D658AB4-2822-4EEF-96CD-680988FD2914}" type="parTrans" cxnId="{DD910BED-510A-42FE-9661-8FEBA1599E18}">
      <dgm:prSet/>
      <dgm:spPr/>
      <dgm:t>
        <a:bodyPr/>
        <a:lstStyle/>
        <a:p>
          <a:endParaRPr lang="en-US"/>
        </a:p>
      </dgm:t>
    </dgm:pt>
    <dgm:pt modelId="{594A9015-2A88-4352-8B13-F916F372DC37}" type="sibTrans" cxnId="{DD910BED-510A-42FE-9661-8FEBA1599E18}">
      <dgm:prSet/>
      <dgm:spPr/>
      <dgm:t>
        <a:bodyPr/>
        <a:lstStyle/>
        <a:p>
          <a:endParaRPr lang="en-US"/>
        </a:p>
      </dgm:t>
    </dgm:pt>
    <dgm:pt modelId="{D7FA07B8-65A8-4384-A1CB-434B0E27A741}" type="pres">
      <dgm:prSet presAssocID="{ACAFE88F-E04B-4BAB-9450-C7BC6FBEA636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B76A7C-9AEE-4032-9B15-8BBA71E73C4D}" type="pres">
      <dgm:prSet presAssocID="{8828CA4A-B0AF-4D22-A876-59C935E0598C}" presName="compNode" presStyleCnt="0"/>
      <dgm:spPr/>
    </dgm:pt>
    <dgm:pt modelId="{C6A1B70A-00A8-4089-9505-D0401AB85FAF}" type="pres">
      <dgm:prSet presAssocID="{8828CA4A-B0AF-4D22-A876-59C935E0598C}" presName="iconBgRect" presStyleLbl="bgShp" presStyleIdx="0" presStyleCnt="3" custLinFactNeighborX="-2855" custLinFactNeighborY="-53465"/>
      <dgm:spPr/>
    </dgm:pt>
    <dgm:pt modelId="{0DC83399-21A5-4601-8FB6-BAF63F89A1E5}" type="pres">
      <dgm:prSet presAssocID="{8828CA4A-B0AF-4D22-A876-59C935E0598C}" presName="iconRect" presStyleLbl="node1" presStyleIdx="0" presStyleCnt="3" custLinFactNeighborX="-3318" custLinFactNeighborY="-9455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В яблочко"/>
        </a:ext>
      </dgm:extLst>
    </dgm:pt>
    <dgm:pt modelId="{2D64CBD8-E06E-4B66-8C42-3CBD3C51BD20}" type="pres">
      <dgm:prSet presAssocID="{8828CA4A-B0AF-4D22-A876-59C935E0598C}" presName="spaceRect" presStyleCnt="0"/>
      <dgm:spPr/>
    </dgm:pt>
    <dgm:pt modelId="{1FE60025-4E6E-4CF0-BC20-FA5C6C1F84BA}" type="pres">
      <dgm:prSet presAssocID="{8828CA4A-B0AF-4D22-A876-59C935E0598C}" presName="textRect" presStyleLbl="revTx" presStyleIdx="0" presStyleCnt="3" custLinFactNeighborX="-1161" custLinFactNeighborY="-40087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652133AB-C3B3-478D-AE1C-A475B7A1EF94}" type="pres">
      <dgm:prSet presAssocID="{C3D54BA5-147A-4E3E-BA39-F91E15D1C173}" presName="sibTrans" presStyleCnt="0"/>
      <dgm:spPr/>
    </dgm:pt>
    <dgm:pt modelId="{B97FA023-A63D-4C87-B8CA-B3B4656C0F45}" type="pres">
      <dgm:prSet presAssocID="{D0B013C3-58B7-440E-A31B-03AB1617E54C}" presName="compNode" presStyleCnt="0"/>
      <dgm:spPr/>
    </dgm:pt>
    <dgm:pt modelId="{D093ACD1-EF2D-4367-A53A-F056B71D9C7F}" type="pres">
      <dgm:prSet presAssocID="{D0B013C3-58B7-440E-A31B-03AB1617E54C}" presName="iconBgRect" presStyleLbl="bgShp" presStyleIdx="1" presStyleCnt="3" custLinFactNeighborX="-2855" custLinFactNeighborY="-53465"/>
      <dgm:spPr/>
    </dgm:pt>
    <dgm:pt modelId="{3CC6D389-7F67-448D-A037-7E3A0DC83F71}" type="pres">
      <dgm:prSet presAssocID="{D0B013C3-58B7-440E-A31B-03AB1617E54C}" presName="iconRect" presStyleLbl="node1" presStyleIdx="1" presStyleCnt="3" custLinFactNeighborX="-3318" custLinFactNeighborY="-9455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Человек с идеей со сплошной заливкой"/>
        </a:ext>
      </dgm:extLst>
    </dgm:pt>
    <dgm:pt modelId="{1AC597B4-1E62-4698-81D6-AFEF62F4BCA0}" type="pres">
      <dgm:prSet presAssocID="{D0B013C3-58B7-440E-A31B-03AB1617E54C}" presName="spaceRect" presStyleCnt="0"/>
      <dgm:spPr/>
    </dgm:pt>
    <dgm:pt modelId="{2E3300AA-537E-4570-83A2-AAC2E4004214}" type="pres">
      <dgm:prSet presAssocID="{D0B013C3-58B7-440E-A31B-03AB1617E54C}" presName="textRect" presStyleLbl="revTx" presStyleIdx="1" presStyleCnt="3" custScaleX="130972" custLinFactNeighborX="-1161" custLinFactNeighborY="-40087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0B4DDF0E-3A32-4909-A2F3-7B715DD76BC5}" type="pres">
      <dgm:prSet presAssocID="{C9B83AAE-1F11-4254-85C9-474BDABC7CB3}" presName="sibTrans" presStyleCnt="0"/>
      <dgm:spPr/>
    </dgm:pt>
    <dgm:pt modelId="{2B1151FC-3F56-43B5-9D77-8BB3735FF93B}" type="pres">
      <dgm:prSet presAssocID="{576D7A05-549D-4272-98CC-E2ABD5537171}" presName="compNode" presStyleCnt="0"/>
      <dgm:spPr/>
    </dgm:pt>
    <dgm:pt modelId="{B6CEA6F6-4DC4-4270-BC57-92BB3979DA5B}" type="pres">
      <dgm:prSet presAssocID="{576D7A05-549D-4272-98CC-E2ABD5537171}" presName="iconBgRect" presStyleLbl="bgShp" presStyleIdx="2" presStyleCnt="3" custLinFactNeighborX="-2855" custLinFactNeighborY="-53465"/>
      <dgm:spPr/>
    </dgm:pt>
    <dgm:pt modelId="{6390A9DE-6066-461C-B049-61C25AA10629}" type="pres">
      <dgm:prSet presAssocID="{576D7A05-549D-4272-98CC-E2ABD5537171}" presName="iconRect" presStyleLbl="node1" presStyleIdx="2" presStyleCnt="3" custLinFactNeighborX="-3318" custLinFactNeighborY="-94550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нак одобрения со сплошной заливкой"/>
        </a:ext>
      </dgm:extLst>
    </dgm:pt>
    <dgm:pt modelId="{FC03486E-DFFF-4251-B9F3-0B4CF8DCCB5B}" type="pres">
      <dgm:prSet presAssocID="{576D7A05-549D-4272-98CC-E2ABD5537171}" presName="spaceRect" presStyleCnt="0"/>
      <dgm:spPr/>
    </dgm:pt>
    <dgm:pt modelId="{593CC385-CEF5-4990-84C1-78E53A2B2469}" type="pres">
      <dgm:prSet presAssocID="{576D7A05-549D-4272-98CC-E2ABD5537171}" presName="textRect" presStyleLbl="revTx" presStyleIdx="2" presStyleCnt="3" custLinFactNeighborX="-1161" custLinFactNeighborY="-40087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C024D9-E82E-4C47-BFFC-7C6968B470F6}" type="presOf" srcId="{ACAFE88F-E04B-4BAB-9450-C7BC6FBEA636}" destId="{D7FA07B8-65A8-4384-A1CB-434B0E27A741}" srcOrd="0" destOrd="0" presId="urn:microsoft.com/office/officeart/2018/5/layout/IconCircleLabelList"/>
    <dgm:cxn modelId="{0BE76DF5-96F4-478A-B708-74F511011193}" srcId="{ACAFE88F-E04B-4BAB-9450-C7BC6FBEA636}" destId="{D0B013C3-58B7-440E-A31B-03AB1617E54C}" srcOrd="1" destOrd="0" parTransId="{8ACD4332-0AE2-4AFA-8B99-3B77C577A460}" sibTransId="{C9B83AAE-1F11-4254-85C9-474BDABC7CB3}"/>
    <dgm:cxn modelId="{2BE3CC43-20B0-4A70-A05D-54F23183A0A4}" type="presOf" srcId="{8828CA4A-B0AF-4D22-A876-59C935E0598C}" destId="{1FE60025-4E6E-4CF0-BC20-FA5C6C1F84BA}" srcOrd="0" destOrd="0" presId="urn:microsoft.com/office/officeart/2018/5/layout/IconCircleLabelList"/>
    <dgm:cxn modelId="{DD910BED-510A-42FE-9661-8FEBA1599E18}" srcId="{ACAFE88F-E04B-4BAB-9450-C7BC6FBEA636}" destId="{576D7A05-549D-4272-98CC-E2ABD5537171}" srcOrd="2" destOrd="0" parTransId="{0D658AB4-2822-4EEF-96CD-680988FD2914}" sibTransId="{594A9015-2A88-4352-8B13-F916F372DC37}"/>
    <dgm:cxn modelId="{AA16216F-162E-4E4F-AB93-E32D0D3178E3}" srcId="{ACAFE88F-E04B-4BAB-9450-C7BC6FBEA636}" destId="{8828CA4A-B0AF-4D22-A876-59C935E0598C}" srcOrd="0" destOrd="0" parTransId="{AF89F925-4CBA-4EC3-8BFA-9D0167607B52}" sibTransId="{C3D54BA5-147A-4E3E-BA39-F91E15D1C173}"/>
    <dgm:cxn modelId="{4F71AB48-7666-4E61-A8F9-7A943AA959ED}" type="presOf" srcId="{D0B013C3-58B7-440E-A31B-03AB1617E54C}" destId="{2E3300AA-537E-4570-83A2-AAC2E4004214}" srcOrd="0" destOrd="0" presId="urn:microsoft.com/office/officeart/2018/5/layout/IconCircleLabelList"/>
    <dgm:cxn modelId="{0B0BA794-99B8-4041-9DD0-CB2590AEE26F}" type="presOf" srcId="{576D7A05-549D-4272-98CC-E2ABD5537171}" destId="{593CC385-CEF5-4990-84C1-78E53A2B2469}" srcOrd="0" destOrd="0" presId="urn:microsoft.com/office/officeart/2018/5/layout/IconCircleLabelList"/>
    <dgm:cxn modelId="{641FD94A-5B65-4102-B5FC-6B5CF26ABCC4}" type="presParOf" srcId="{D7FA07B8-65A8-4384-A1CB-434B0E27A741}" destId="{7AB76A7C-9AEE-4032-9B15-8BBA71E73C4D}" srcOrd="0" destOrd="0" presId="urn:microsoft.com/office/officeart/2018/5/layout/IconCircleLabelList"/>
    <dgm:cxn modelId="{BCF78360-743F-48E2-B0D2-FB58638FAC4C}" type="presParOf" srcId="{7AB76A7C-9AEE-4032-9B15-8BBA71E73C4D}" destId="{C6A1B70A-00A8-4089-9505-D0401AB85FAF}" srcOrd="0" destOrd="0" presId="urn:microsoft.com/office/officeart/2018/5/layout/IconCircleLabelList"/>
    <dgm:cxn modelId="{D31AEB50-EEB7-4C4D-B70E-E2AF04447EAE}" type="presParOf" srcId="{7AB76A7C-9AEE-4032-9B15-8BBA71E73C4D}" destId="{0DC83399-21A5-4601-8FB6-BAF63F89A1E5}" srcOrd="1" destOrd="0" presId="urn:microsoft.com/office/officeart/2018/5/layout/IconCircleLabelList"/>
    <dgm:cxn modelId="{E4C28761-9294-4026-AC4A-0E0967C1256D}" type="presParOf" srcId="{7AB76A7C-9AEE-4032-9B15-8BBA71E73C4D}" destId="{2D64CBD8-E06E-4B66-8C42-3CBD3C51BD20}" srcOrd="2" destOrd="0" presId="urn:microsoft.com/office/officeart/2018/5/layout/IconCircleLabelList"/>
    <dgm:cxn modelId="{E60E8670-E2CB-4A02-B111-9263CF9A1B4B}" type="presParOf" srcId="{7AB76A7C-9AEE-4032-9B15-8BBA71E73C4D}" destId="{1FE60025-4E6E-4CF0-BC20-FA5C6C1F84BA}" srcOrd="3" destOrd="0" presId="urn:microsoft.com/office/officeart/2018/5/layout/IconCircleLabelList"/>
    <dgm:cxn modelId="{9B88508F-098A-4237-95F1-F040AC7AF863}" type="presParOf" srcId="{D7FA07B8-65A8-4384-A1CB-434B0E27A741}" destId="{652133AB-C3B3-478D-AE1C-A475B7A1EF94}" srcOrd="1" destOrd="0" presId="urn:microsoft.com/office/officeart/2018/5/layout/IconCircleLabelList"/>
    <dgm:cxn modelId="{0B3C43A5-F0B6-42AF-98B5-4BA4C4CC46D4}" type="presParOf" srcId="{D7FA07B8-65A8-4384-A1CB-434B0E27A741}" destId="{B97FA023-A63D-4C87-B8CA-B3B4656C0F45}" srcOrd="2" destOrd="0" presId="urn:microsoft.com/office/officeart/2018/5/layout/IconCircleLabelList"/>
    <dgm:cxn modelId="{68572544-7517-4338-A944-73B6A742FFA7}" type="presParOf" srcId="{B97FA023-A63D-4C87-B8CA-B3B4656C0F45}" destId="{D093ACD1-EF2D-4367-A53A-F056B71D9C7F}" srcOrd="0" destOrd="0" presId="urn:microsoft.com/office/officeart/2018/5/layout/IconCircleLabelList"/>
    <dgm:cxn modelId="{EB77316F-BC5E-434A-ABBA-89F6D7B726D2}" type="presParOf" srcId="{B97FA023-A63D-4C87-B8CA-B3B4656C0F45}" destId="{3CC6D389-7F67-448D-A037-7E3A0DC83F71}" srcOrd="1" destOrd="0" presId="urn:microsoft.com/office/officeart/2018/5/layout/IconCircleLabelList"/>
    <dgm:cxn modelId="{8C8EACD0-4DBE-438F-BEF1-E4469811A420}" type="presParOf" srcId="{B97FA023-A63D-4C87-B8CA-B3B4656C0F45}" destId="{1AC597B4-1E62-4698-81D6-AFEF62F4BCA0}" srcOrd="2" destOrd="0" presId="urn:microsoft.com/office/officeart/2018/5/layout/IconCircleLabelList"/>
    <dgm:cxn modelId="{4B773EA7-7762-46F1-982A-D73D890C2F50}" type="presParOf" srcId="{B97FA023-A63D-4C87-B8CA-B3B4656C0F45}" destId="{2E3300AA-537E-4570-83A2-AAC2E4004214}" srcOrd="3" destOrd="0" presId="urn:microsoft.com/office/officeart/2018/5/layout/IconCircleLabelList"/>
    <dgm:cxn modelId="{9AFA0D9C-7E57-4BAF-85BE-310C13094406}" type="presParOf" srcId="{D7FA07B8-65A8-4384-A1CB-434B0E27A741}" destId="{0B4DDF0E-3A32-4909-A2F3-7B715DD76BC5}" srcOrd="3" destOrd="0" presId="urn:microsoft.com/office/officeart/2018/5/layout/IconCircleLabelList"/>
    <dgm:cxn modelId="{5E08B586-2356-42B0-9060-5B48902346CF}" type="presParOf" srcId="{D7FA07B8-65A8-4384-A1CB-434B0E27A741}" destId="{2B1151FC-3F56-43B5-9D77-8BB3735FF93B}" srcOrd="4" destOrd="0" presId="urn:microsoft.com/office/officeart/2018/5/layout/IconCircleLabelList"/>
    <dgm:cxn modelId="{CCB06A10-E790-448C-8954-C238144F727D}" type="presParOf" srcId="{2B1151FC-3F56-43B5-9D77-8BB3735FF93B}" destId="{B6CEA6F6-4DC4-4270-BC57-92BB3979DA5B}" srcOrd="0" destOrd="0" presId="urn:microsoft.com/office/officeart/2018/5/layout/IconCircleLabelList"/>
    <dgm:cxn modelId="{38B52ACD-A87F-483D-9D73-6430E9637EA9}" type="presParOf" srcId="{2B1151FC-3F56-43B5-9D77-8BB3735FF93B}" destId="{6390A9DE-6066-461C-B049-61C25AA10629}" srcOrd="1" destOrd="0" presId="urn:microsoft.com/office/officeart/2018/5/layout/IconCircleLabelList"/>
    <dgm:cxn modelId="{FBC9C707-457F-45EF-9288-E1669C0801AF}" type="presParOf" srcId="{2B1151FC-3F56-43B5-9D77-8BB3735FF93B}" destId="{FC03486E-DFFF-4251-B9F3-0B4CF8DCCB5B}" srcOrd="2" destOrd="0" presId="urn:microsoft.com/office/officeart/2018/5/layout/IconCircleLabelList"/>
    <dgm:cxn modelId="{CECF9031-DC72-4F47-A9EE-B99099532F0D}" type="presParOf" srcId="{2B1151FC-3F56-43B5-9D77-8BB3735FF93B}" destId="{593CC385-CEF5-4990-84C1-78E53A2B246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333296-2BF4-411D-A76D-BDE623B02D2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0067400-7468-4FD1-8A92-07B96856F3D8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Следите, как работают группы и их участники, чтобы вовремя прийти на помощь в случае затруднений</a:t>
          </a:r>
          <a:endParaRPr lang="en-US"/>
        </a:p>
      </dgm:t>
    </dgm:pt>
    <dgm:pt modelId="{1D5107E1-D89E-4C1A-9683-EF69C50CEB76}" type="parTrans" cxnId="{9A50B464-294C-4884-8A62-7E8996CECD41}">
      <dgm:prSet/>
      <dgm:spPr/>
      <dgm:t>
        <a:bodyPr/>
        <a:lstStyle/>
        <a:p>
          <a:endParaRPr lang="en-US"/>
        </a:p>
      </dgm:t>
    </dgm:pt>
    <dgm:pt modelId="{07463466-8705-4580-B22F-17C285B2BDDE}" type="sibTrans" cxnId="{9A50B464-294C-4884-8A62-7E8996CECD41}">
      <dgm:prSet/>
      <dgm:spPr/>
      <dgm:t>
        <a:bodyPr/>
        <a:lstStyle/>
        <a:p>
          <a:endParaRPr lang="en-US"/>
        </a:p>
      </dgm:t>
    </dgm:pt>
    <dgm:pt modelId="{1D0C8922-8805-4935-B5FC-50EEF7F13BAD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Фиксируйте работу каждого участника группы и ошибки, которые они делают</a:t>
          </a:r>
          <a:endParaRPr lang="en-US"/>
        </a:p>
      </dgm:t>
    </dgm:pt>
    <dgm:pt modelId="{20431467-6699-453E-8947-C2C8BF070794}" type="parTrans" cxnId="{35ADA627-18F7-4185-8BB6-7BED8D3F2A02}">
      <dgm:prSet/>
      <dgm:spPr/>
      <dgm:t>
        <a:bodyPr/>
        <a:lstStyle/>
        <a:p>
          <a:endParaRPr lang="en-US"/>
        </a:p>
      </dgm:t>
    </dgm:pt>
    <dgm:pt modelId="{5CC58CBE-C983-4518-B791-B1FB230523B2}" type="sibTrans" cxnId="{35ADA627-18F7-4185-8BB6-7BED8D3F2A02}">
      <dgm:prSet/>
      <dgm:spPr/>
      <dgm:t>
        <a:bodyPr/>
        <a:lstStyle/>
        <a:p>
          <a:endParaRPr lang="en-US"/>
        </a:p>
      </dgm:t>
    </dgm:pt>
    <dgm:pt modelId="{3BBD1586-F3EC-46E0-B693-016510BB4AFA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Следите за соблюдением правил группового взаимодействия</a:t>
          </a:r>
          <a:endParaRPr lang="en-US"/>
        </a:p>
      </dgm:t>
    </dgm:pt>
    <dgm:pt modelId="{4CC74A59-1899-4F4E-BF0D-2DD2CEF2F511}" type="parTrans" cxnId="{78BA9451-B63B-4F27-A3F9-FF810713AE12}">
      <dgm:prSet/>
      <dgm:spPr/>
      <dgm:t>
        <a:bodyPr/>
        <a:lstStyle/>
        <a:p>
          <a:endParaRPr lang="en-US"/>
        </a:p>
      </dgm:t>
    </dgm:pt>
    <dgm:pt modelId="{2BEEEF0E-7485-4454-9888-FEB247A58A4E}" type="sibTrans" cxnId="{78BA9451-B63B-4F27-A3F9-FF810713AE12}">
      <dgm:prSet/>
      <dgm:spPr/>
      <dgm:t>
        <a:bodyPr/>
        <a:lstStyle/>
        <a:p>
          <a:endParaRPr lang="en-US"/>
        </a:p>
      </dgm:t>
    </dgm:pt>
    <dgm:pt modelId="{447427DF-F0BE-4457-9058-37465B269E9D}" type="pres">
      <dgm:prSet presAssocID="{06333296-2BF4-411D-A76D-BDE623B02D29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E19FAF-BE01-4378-9F03-2F9321E607ED}" type="pres">
      <dgm:prSet presAssocID="{B0067400-7468-4FD1-8A92-07B96856F3D8}" presName="compNode" presStyleCnt="0"/>
      <dgm:spPr/>
    </dgm:pt>
    <dgm:pt modelId="{1843432A-75EA-4818-954E-3CCACA5F4A9A}" type="pres">
      <dgm:prSet presAssocID="{B0067400-7468-4FD1-8A92-07B96856F3D8}" presName="bgRect" presStyleLbl="bgShp" presStyleIdx="0" presStyleCnt="3"/>
      <dgm:spPr/>
    </dgm:pt>
    <dgm:pt modelId="{96DB1F57-093C-496B-8ECF-2327B0E89CA8}" type="pres">
      <dgm:prSet presAssocID="{B0067400-7468-4FD1-8A92-07B96856F3D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"/>
        </a:ext>
      </dgm:extLst>
    </dgm:pt>
    <dgm:pt modelId="{66F94C54-4DD6-4118-8D17-00442C6E4BE0}" type="pres">
      <dgm:prSet presAssocID="{B0067400-7468-4FD1-8A92-07B96856F3D8}" presName="spaceRect" presStyleCnt="0"/>
      <dgm:spPr/>
    </dgm:pt>
    <dgm:pt modelId="{8E58397E-F751-4C81-8C3F-B2D1FE796AB0}" type="pres">
      <dgm:prSet presAssocID="{B0067400-7468-4FD1-8A92-07B96856F3D8}" presName="parTx" presStyleLbl="revTx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949B476-BD23-433A-A7B5-6903D97A7BDA}" type="pres">
      <dgm:prSet presAssocID="{07463466-8705-4580-B22F-17C285B2BDDE}" presName="sibTrans" presStyleCnt="0"/>
      <dgm:spPr/>
    </dgm:pt>
    <dgm:pt modelId="{ADFE7C5C-9D37-43A4-B2ED-782B6843BF8D}" type="pres">
      <dgm:prSet presAssocID="{1D0C8922-8805-4935-B5FC-50EEF7F13BAD}" presName="compNode" presStyleCnt="0"/>
      <dgm:spPr/>
    </dgm:pt>
    <dgm:pt modelId="{39BA3BD3-2CAE-4891-98B5-BF1A35D31CBF}" type="pres">
      <dgm:prSet presAssocID="{1D0C8922-8805-4935-B5FC-50EEF7F13BAD}" presName="bgRect" presStyleLbl="bgShp" presStyleIdx="1" presStyleCnt="3"/>
      <dgm:spPr/>
    </dgm:pt>
    <dgm:pt modelId="{F6C2C5B2-700D-4F1E-943E-ACFF4E66F112}" type="pres">
      <dgm:prSet presAssocID="{1D0C8922-8805-4935-B5FC-50EEF7F13BA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Контрольный список со сплошной заливкой"/>
        </a:ext>
      </dgm:extLst>
    </dgm:pt>
    <dgm:pt modelId="{E0CE6F74-B853-4C4A-A7CD-94559B6FCCFA}" type="pres">
      <dgm:prSet presAssocID="{1D0C8922-8805-4935-B5FC-50EEF7F13BAD}" presName="spaceRect" presStyleCnt="0"/>
      <dgm:spPr/>
    </dgm:pt>
    <dgm:pt modelId="{92A88054-5742-45CF-94D0-6E650275F3D0}" type="pres">
      <dgm:prSet presAssocID="{1D0C8922-8805-4935-B5FC-50EEF7F13BAD}" presName="par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6F197DFF-5565-4AD0-88A0-46853125744A}" type="pres">
      <dgm:prSet presAssocID="{5CC58CBE-C983-4518-B791-B1FB230523B2}" presName="sibTrans" presStyleCnt="0"/>
      <dgm:spPr/>
    </dgm:pt>
    <dgm:pt modelId="{8BA4425C-D05C-443E-9E8B-6B44DB72CA8F}" type="pres">
      <dgm:prSet presAssocID="{3BBD1586-F3EC-46E0-B693-016510BB4AFA}" presName="compNode" presStyleCnt="0"/>
      <dgm:spPr/>
    </dgm:pt>
    <dgm:pt modelId="{F2F7C609-8CDB-4CDD-A799-2B307FF8E504}" type="pres">
      <dgm:prSet presAssocID="{3BBD1586-F3EC-46E0-B693-016510BB4AFA}" presName="bgRect" presStyleLbl="bgShp" presStyleIdx="2" presStyleCnt="3"/>
      <dgm:spPr/>
    </dgm:pt>
    <dgm:pt modelId="{68A7F892-04ED-46F6-8201-F410399DF015}" type="pres">
      <dgm:prSet presAssocID="{3BBD1586-F3EC-46E0-B693-016510BB4AFA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Флажок"/>
        </a:ext>
      </dgm:extLst>
    </dgm:pt>
    <dgm:pt modelId="{F3740F21-5812-48AE-845B-9D58A4EBC286}" type="pres">
      <dgm:prSet presAssocID="{3BBD1586-F3EC-46E0-B693-016510BB4AFA}" presName="spaceRect" presStyleCnt="0"/>
      <dgm:spPr/>
    </dgm:pt>
    <dgm:pt modelId="{3F2539AE-0EB1-4ACC-A84E-4360225AFA95}" type="pres">
      <dgm:prSet presAssocID="{3BBD1586-F3EC-46E0-B693-016510BB4AFA}" presName="parTx" presStyleLbl="revTx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37AA7D6A-F5AF-4862-B320-DCD14B74AE21}" type="presOf" srcId="{06333296-2BF4-411D-A76D-BDE623B02D29}" destId="{447427DF-F0BE-4457-9058-37465B269E9D}" srcOrd="0" destOrd="0" presId="urn:microsoft.com/office/officeart/2018/2/layout/IconVerticalSolidList"/>
    <dgm:cxn modelId="{78BA9451-B63B-4F27-A3F9-FF810713AE12}" srcId="{06333296-2BF4-411D-A76D-BDE623B02D29}" destId="{3BBD1586-F3EC-46E0-B693-016510BB4AFA}" srcOrd="2" destOrd="0" parTransId="{4CC74A59-1899-4F4E-BF0D-2DD2CEF2F511}" sibTransId="{2BEEEF0E-7485-4454-9888-FEB247A58A4E}"/>
    <dgm:cxn modelId="{B8807543-F34E-431D-8B8D-4264318BC5FF}" type="presOf" srcId="{1D0C8922-8805-4935-B5FC-50EEF7F13BAD}" destId="{92A88054-5742-45CF-94D0-6E650275F3D0}" srcOrd="0" destOrd="0" presId="urn:microsoft.com/office/officeart/2018/2/layout/IconVerticalSolidList"/>
    <dgm:cxn modelId="{9A50B464-294C-4884-8A62-7E8996CECD41}" srcId="{06333296-2BF4-411D-A76D-BDE623B02D29}" destId="{B0067400-7468-4FD1-8A92-07B96856F3D8}" srcOrd="0" destOrd="0" parTransId="{1D5107E1-D89E-4C1A-9683-EF69C50CEB76}" sibTransId="{07463466-8705-4580-B22F-17C285B2BDDE}"/>
    <dgm:cxn modelId="{9E8625B2-D54D-4C0A-BFAF-B3CB241F608E}" type="presOf" srcId="{3BBD1586-F3EC-46E0-B693-016510BB4AFA}" destId="{3F2539AE-0EB1-4ACC-A84E-4360225AFA95}" srcOrd="0" destOrd="0" presId="urn:microsoft.com/office/officeart/2018/2/layout/IconVerticalSolidList"/>
    <dgm:cxn modelId="{67C025B2-1BCE-4ABF-8C74-553DB12DF6EA}" type="presOf" srcId="{B0067400-7468-4FD1-8A92-07B96856F3D8}" destId="{8E58397E-F751-4C81-8C3F-B2D1FE796AB0}" srcOrd="0" destOrd="0" presId="urn:microsoft.com/office/officeart/2018/2/layout/IconVerticalSolidList"/>
    <dgm:cxn modelId="{35ADA627-18F7-4185-8BB6-7BED8D3F2A02}" srcId="{06333296-2BF4-411D-A76D-BDE623B02D29}" destId="{1D0C8922-8805-4935-B5FC-50EEF7F13BAD}" srcOrd="1" destOrd="0" parTransId="{20431467-6699-453E-8947-C2C8BF070794}" sibTransId="{5CC58CBE-C983-4518-B791-B1FB230523B2}"/>
    <dgm:cxn modelId="{0DE8C2A8-F7E0-4956-A0AF-F12C5E4A31FC}" type="presParOf" srcId="{447427DF-F0BE-4457-9058-37465B269E9D}" destId="{50E19FAF-BE01-4378-9F03-2F9321E607ED}" srcOrd="0" destOrd="0" presId="urn:microsoft.com/office/officeart/2018/2/layout/IconVerticalSolidList"/>
    <dgm:cxn modelId="{1D159377-0872-4E96-97D7-E026126F6014}" type="presParOf" srcId="{50E19FAF-BE01-4378-9F03-2F9321E607ED}" destId="{1843432A-75EA-4818-954E-3CCACA5F4A9A}" srcOrd="0" destOrd="0" presId="urn:microsoft.com/office/officeart/2018/2/layout/IconVerticalSolidList"/>
    <dgm:cxn modelId="{129394AF-191D-4B8C-8455-A81C0B4926C8}" type="presParOf" srcId="{50E19FAF-BE01-4378-9F03-2F9321E607ED}" destId="{96DB1F57-093C-496B-8ECF-2327B0E89CA8}" srcOrd="1" destOrd="0" presId="urn:microsoft.com/office/officeart/2018/2/layout/IconVerticalSolidList"/>
    <dgm:cxn modelId="{79B47371-BEDC-4D02-B31B-5006497E10F8}" type="presParOf" srcId="{50E19FAF-BE01-4378-9F03-2F9321E607ED}" destId="{66F94C54-4DD6-4118-8D17-00442C6E4BE0}" srcOrd="2" destOrd="0" presId="urn:microsoft.com/office/officeart/2018/2/layout/IconVerticalSolidList"/>
    <dgm:cxn modelId="{18550E1A-4D91-4C7B-9783-3E9FC5016343}" type="presParOf" srcId="{50E19FAF-BE01-4378-9F03-2F9321E607ED}" destId="{8E58397E-F751-4C81-8C3F-B2D1FE796AB0}" srcOrd="3" destOrd="0" presId="urn:microsoft.com/office/officeart/2018/2/layout/IconVerticalSolidList"/>
    <dgm:cxn modelId="{5B5272CF-C575-4ECF-B665-4501446A646A}" type="presParOf" srcId="{447427DF-F0BE-4457-9058-37465B269E9D}" destId="{3949B476-BD23-433A-A7B5-6903D97A7BDA}" srcOrd="1" destOrd="0" presId="urn:microsoft.com/office/officeart/2018/2/layout/IconVerticalSolidList"/>
    <dgm:cxn modelId="{36BE4E04-A1CD-485A-975B-D137A7AD8A3B}" type="presParOf" srcId="{447427DF-F0BE-4457-9058-37465B269E9D}" destId="{ADFE7C5C-9D37-43A4-B2ED-782B6843BF8D}" srcOrd="2" destOrd="0" presId="urn:microsoft.com/office/officeart/2018/2/layout/IconVerticalSolidList"/>
    <dgm:cxn modelId="{E7C19F64-1A10-46DA-B745-2F0513B7C807}" type="presParOf" srcId="{ADFE7C5C-9D37-43A4-B2ED-782B6843BF8D}" destId="{39BA3BD3-2CAE-4891-98B5-BF1A35D31CBF}" srcOrd="0" destOrd="0" presId="urn:microsoft.com/office/officeart/2018/2/layout/IconVerticalSolidList"/>
    <dgm:cxn modelId="{E4E737CE-3AC7-4BAF-9066-64E4D23531BB}" type="presParOf" srcId="{ADFE7C5C-9D37-43A4-B2ED-782B6843BF8D}" destId="{F6C2C5B2-700D-4F1E-943E-ACFF4E66F112}" srcOrd="1" destOrd="0" presId="urn:microsoft.com/office/officeart/2018/2/layout/IconVerticalSolidList"/>
    <dgm:cxn modelId="{FAF1F892-9297-4326-9284-B42411C081D4}" type="presParOf" srcId="{ADFE7C5C-9D37-43A4-B2ED-782B6843BF8D}" destId="{E0CE6F74-B853-4C4A-A7CD-94559B6FCCFA}" srcOrd="2" destOrd="0" presId="urn:microsoft.com/office/officeart/2018/2/layout/IconVerticalSolidList"/>
    <dgm:cxn modelId="{906509B1-87F3-4836-B88E-51252A37B98D}" type="presParOf" srcId="{ADFE7C5C-9D37-43A4-B2ED-782B6843BF8D}" destId="{92A88054-5742-45CF-94D0-6E650275F3D0}" srcOrd="3" destOrd="0" presId="urn:microsoft.com/office/officeart/2018/2/layout/IconVerticalSolidList"/>
    <dgm:cxn modelId="{3B978FB5-3C51-4B75-BF02-B03B02363923}" type="presParOf" srcId="{447427DF-F0BE-4457-9058-37465B269E9D}" destId="{6F197DFF-5565-4AD0-88A0-46853125744A}" srcOrd="3" destOrd="0" presId="urn:microsoft.com/office/officeart/2018/2/layout/IconVerticalSolidList"/>
    <dgm:cxn modelId="{55345A67-1A79-44D5-9CF0-C085D9031EEB}" type="presParOf" srcId="{447427DF-F0BE-4457-9058-37465B269E9D}" destId="{8BA4425C-D05C-443E-9E8B-6B44DB72CA8F}" srcOrd="4" destOrd="0" presId="urn:microsoft.com/office/officeart/2018/2/layout/IconVerticalSolidList"/>
    <dgm:cxn modelId="{FC36139D-EAF0-4B0A-8E95-35A45D481D37}" type="presParOf" srcId="{8BA4425C-D05C-443E-9E8B-6B44DB72CA8F}" destId="{F2F7C609-8CDB-4CDD-A799-2B307FF8E504}" srcOrd="0" destOrd="0" presId="urn:microsoft.com/office/officeart/2018/2/layout/IconVerticalSolidList"/>
    <dgm:cxn modelId="{EF5940A2-DEC2-42DA-B7B4-5D9770140B14}" type="presParOf" srcId="{8BA4425C-D05C-443E-9E8B-6B44DB72CA8F}" destId="{68A7F892-04ED-46F6-8201-F410399DF015}" srcOrd="1" destOrd="0" presId="urn:microsoft.com/office/officeart/2018/2/layout/IconVerticalSolidList"/>
    <dgm:cxn modelId="{BA0B5B0B-30CE-458B-9D4D-2428C3461D0A}" type="presParOf" srcId="{8BA4425C-D05C-443E-9E8B-6B44DB72CA8F}" destId="{F3740F21-5812-48AE-845B-9D58A4EBC286}" srcOrd="2" destOrd="0" presId="urn:microsoft.com/office/officeart/2018/2/layout/IconVerticalSolidList"/>
    <dgm:cxn modelId="{50B60E54-9707-4B91-AEBF-971700823721}" type="presParOf" srcId="{8BA4425C-D05C-443E-9E8B-6B44DB72CA8F}" destId="{3F2539AE-0EB1-4ACC-A84E-4360225AFA9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D57587-959B-4E0D-BEED-A789FA01E5FB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A59E84E7-AF17-4EF5-A9B2-A8DA9EA97F10}">
      <dgm:prSet custT="1"/>
      <dgm:spPr/>
      <dgm:t>
        <a:bodyPr/>
        <a:lstStyle/>
        <a:p>
          <a:r>
            <a:rPr lang="ru-RU" sz="2800" dirty="0"/>
            <a:t>Вспомнить, какие действия членов группы способствовали получению результата, а какие препятствовали</a:t>
          </a:r>
          <a:endParaRPr lang="en-US" sz="2800" dirty="0"/>
        </a:p>
      </dgm:t>
    </dgm:pt>
    <dgm:pt modelId="{293FC20A-8EB6-42B5-8007-B35B8218AAC6}" type="parTrans" cxnId="{2818ACF4-D281-490F-BA1C-2D1F99F1D3F5}">
      <dgm:prSet/>
      <dgm:spPr/>
      <dgm:t>
        <a:bodyPr/>
        <a:lstStyle/>
        <a:p>
          <a:endParaRPr lang="en-US" sz="2000"/>
        </a:p>
      </dgm:t>
    </dgm:pt>
    <dgm:pt modelId="{490C1357-E762-4EA3-90D5-C321FE0F10CD}" type="sibTrans" cxnId="{2818ACF4-D281-490F-BA1C-2D1F99F1D3F5}">
      <dgm:prSet/>
      <dgm:spPr/>
      <dgm:t>
        <a:bodyPr/>
        <a:lstStyle/>
        <a:p>
          <a:endParaRPr lang="en-US" sz="2000"/>
        </a:p>
      </dgm:t>
    </dgm:pt>
    <dgm:pt modelId="{6606CB0F-1FFE-4704-9A14-859A6B6F9B08}">
      <dgm:prSet custT="1"/>
      <dgm:spPr/>
      <dgm:t>
        <a:bodyPr/>
        <a:lstStyle/>
        <a:p>
          <a:r>
            <a:rPr lang="ru-RU" sz="2800" dirty="0"/>
            <a:t>Подумать, какие из требующихся действий они не могут выполнять качественно или испытывают затруднения</a:t>
          </a:r>
          <a:endParaRPr lang="en-US" sz="2800" dirty="0"/>
        </a:p>
      </dgm:t>
    </dgm:pt>
    <dgm:pt modelId="{0DBE8FFD-C8F9-4AAF-A1E5-A7F88EED055E}" type="parTrans" cxnId="{E6B4D2BA-8E87-4E04-A342-F72D27940EE7}">
      <dgm:prSet/>
      <dgm:spPr/>
      <dgm:t>
        <a:bodyPr/>
        <a:lstStyle/>
        <a:p>
          <a:endParaRPr lang="en-US" sz="2000"/>
        </a:p>
      </dgm:t>
    </dgm:pt>
    <dgm:pt modelId="{0AE3FEE0-411F-4C52-87D5-6111D7184756}" type="sibTrans" cxnId="{E6B4D2BA-8E87-4E04-A342-F72D27940EE7}">
      <dgm:prSet/>
      <dgm:spPr/>
      <dgm:t>
        <a:bodyPr/>
        <a:lstStyle/>
        <a:p>
          <a:endParaRPr lang="en-US" sz="2000"/>
        </a:p>
      </dgm:t>
    </dgm:pt>
    <dgm:pt modelId="{2B1CAC22-CC4F-42DB-B1E0-8ADC9384520A}">
      <dgm:prSet custT="1"/>
      <dgm:spPr/>
      <dgm:t>
        <a:bodyPr/>
        <a:lstStyle/>
        <a:p>
          <a:r>
            <a:rPr lang="ru-RU" sz="2800" dirty="0"/>
            <a:t>Кого бы они хотели пригласить в группу</a:t>
          </a:r>
          <a:endParaRPr lang="en-US" sz="2800" dirty="0"/>
        </a:p>
      </dgm:t>
    </dgm:pt>
    <dgm:pt modelId="{0CEA30D8-3CB4-4E3B-B2A1-58AEFA12668D}" type="parTrans" cxnId="{A76C898F-8BD5-4F29-B327-B05409DDE673}">
      <dgm:prSet/>
      <dgm:spPr/>
      <dgm:t>
        <a:bodyPr/>
        <a:lstStyle/>
        <a:p>
          <a:endParaRPr lang="en-US" sz="2000"/>
        </a:p>
      </dgm:t>
    </dgm:pt>
    <dgm:pt modelId="{8609B09C-8A09-413A-8A1B-760E4D22EEAD}" type="sibTrans" cxnId="{A76C898F-8BD5-4F29-B327-B05409DDE673}">
      <dgm:prSet/>
      <dgm:spPr/>
      <dgm:t>
        <a:bodyPr/>
        <a:lstStyle/>
        <a:p>
          <a:endParaRPr lang="en-US" sz="2000"/>
        </a:p>
      </dgm:t>
    </dgm:pt>
    <dgm:pt modelId="{4AE85FC3-2403-461F-A724-32A324D5B2DB}">
      <dgm:prSet custT="1"/>
      <dgm:spPr/>
      <dgm:t>
        <a:bodyPr/>
        <a:lstStyle/>
        <a:p>
          <a:r>
            <a:rPr lang="ru-RU" sz="2800"/>
            <a:t>Какие дополнительные средства им необходимы, чтобы выполнить задание качественно</a:t>
          </a:r>
          <a:endParaRPr lang="en-US" sz="2800"/>
        </a:p>
      </dgm:t>
    </dgm:pt>
    <dgm:pt modelId="{656D0CDC-C982-4E7D-8874-E8E7610EB973}" type="parTrans" cxnId="{BC177AB7-BFF1-47CE-961A-F77BC12CACF3}">
      <dgm:prSet/>
      <dgm:spPr/>
      <dgm:t>
        <a:bodyPr/>
        <a:lstStyle/>
        <a:p>
          <a:endParaRPr lang="en-US" sz="2000"/>
        </a:p>
      </dgm:t>
    </dgm:pt>
    <dgm:pt modelId="{C7682B92-1197-485D-BC39-A4DEB6CB538D}" type="sibTrans" cxnId="{BC177AB7-BFF1-47CE-961A-F77BC12CACF3}">
      <dgm:prSet/>
      <dgm:spPr/>
      <dgm:t>
        <a:bodyPr/>
        <a:lstStyle/>
        <a:p>
          <a:endParaRPr lang="en-US" sz="2000"/>
        </a:p>
      </dgm:t>
    </dgm:pt>
    <dgm:pt modelId="{B96766B2-1553-2942-B336-2C05B4A00653}" type="pres">
      <dgm:prSet presAssocID="{29D57587-959B-4E0D-BEED-A789FA01E5F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5077DFB-684E-2643-906E-F0CCF15ED66B}" type="pres">
      <dgm:prSet presAssocID="{A59E84E7-AF17-4EF5-A9B2-A8DA9EA97F10}" presName="thickLine" presStyleLbl="alignNode1" presStyleIdx="0" presStyleCnt="4"/>
      <dgm:spPr/>
    </dgm:pt>
    <dgm:pt modelId="{84C82BBA-6414-BC4D-B44F-A60E239FA445}" type="pres">
      <dgm:prSet presAssocID="{A59E84E7-AF17-4EF5-A9B2-A8DA9EA97F10}" presName="horz1" presStyleCnt="0"/>
      <dgm:spPr/>
    </dgm:pt>
    <dgm:pt modelId="{F0AA8311-FF08-524D-9C5A-DD280722EF91}" type="pres">
      <dgm:prSet presAssocID="{A59E84E7-AF17-4EF5-A9B2-A8DA9EA97F10}" presName="tx1" presStyleLbl="revTx" presStyleIdx="0" presStyleCnt="4"/>
      <dgm:spPr/>
      <dgm:t>
        <a:bodyPr/>
        <a:lstStyle/>
        <a:p>
          <a:endParaRPr lang="ru-RU"/>
        </a:p>
      </dgm:t>
    </dgm:pt>
    <dgm:pt modelId="{9F5989F5-600E-CD4F-8197-8B852342AB36}" type="pres">
      <dgm:prSet presAssocID="{A59E84E7-AF17-4EF5-A9B2-A8DA9EA97F10}" presName="vert1" presStyleCnt="0"/>
      <dgm:spPr/>
    </dgm:pt>
    <dgm:pt modelId="{C0188659-2705-0647-BACD-002755DE2DF2}" type="pres">
      <dgm:prSet presAssocID="{6606CB0F-1FFE-4704-9A14-859A6B6F9B08}" presName="thickLine" presStyleLbl="alignNode1" presStyleIdx="1" presStyleCnt="4"/>
      <dgm:spPr/>
    </dgm:pt>
    <dgm:pt modelId="{B3984B40-2242-DC4C-9CA9-CB0835ACB923}" type="pres">
      <dgm:prSet presAssocID="{6606CB0F-1FFE-4704-9A14-859A6B6F9B08}" presName="horz1" presStyleCnt="0"/>
      <dgm:spPr/>
    </dgm:pt>
    <dgm:pt modelId="{937B215E-193A-9D4B-8D50-62966A90143A}" type="pres">
      <dgm:prSet presAssocID="{6606CB0F-1FFE-4704-9A14-859A6B6F9B08}" presName="tx1" presStyleLbl="revTx" presStyleIdx="1" presStyleCnt="4"/>
      <dgm:spPr/>
      <dgm:t>
        <a:bodyPr/>
        <a:lstStyle/>
        <a:p>
          <a:endParaRPr lang="ru-RU"/>
        </a:p>
      </dgm:t>
    </dgm:pt>
    <dgm:pt modelId="{F4DCE6CD-6143-6044-BD01-9DF68DFBA15B}" type="pres">
      <dgm:prSet presAssocID="{6606CB0F-1FFE-4704-9A14-859A6B6F9B08}" presName="vert1" presStyleCnt="0"/>
      <dgm:spPr/>
    </dgm:pt>
    <dgm:pt modelId="{8660D01C-594E-3E42-A3CE-D5B1F1A135A5}" type="pres">
      <dgm:prSet presAssocID="{2B1CAC22-CC4F-42DB-B1E0-8ADC9384520A}" presName="thickLine" presStyleLbl="alignNode1" presStyleIdx="2" presStyleCnt="4"/>
      <dgm:spPr/>
    </dgm:pt>
    <dgm:pt modelId="{87957958-F345-B249-BBF3-731EE11CF1DB}" type="pres">
      <dgm:prSet presAssocID="{2B1CAC22-CC4F-42DB-B1E0-8ADC9384520A}" presName="horz1" presStyleCnt="0"/>
      <dgm:spPr/>
    </dgm:pt>
    <dgm:pt modelId="{CC2D56AB-D546-FE4B-8658-10BAE7C56A56}" type="pres">
      <dgm:prSet presAssocID="{2B1CAC22-CC4F-42DB-B1E0-8ADC9384520A}" presName="tx1" presStyleLbl="revTx" presStyleIdx="2" presStyleCnt="4"/>
      <dgm:spPr/>
      <dgm:t>
        <a:bodyPr/>
        <a:lstStyle/>
        <a:p>
          <a:endParaRPr lang="ru-RU"/>
        </a:p>
      </dgm:t>
    </dgm:pt>
    <dgm:pt modelId="{2E635383-1CFE-C445-8479-5AEB757F676A}" type="pres">
      <dgm:prSet presAssocID="{2B1CAC22-CC4F-42DB-B1E0-8ADC9384520A}" presName="vert1" presStyleCnt="0"/>
      <dgm:spPr/>
    </dgm:pt>
    <dgm:pt modelId="{ADB6162B-9B37-484C-B827-813536630AA9}" type="pres">
      <dgm:prSet presAssocID="{4AE85FC3-2403-461F-A724-32A324D5B2DB}" presName="thickLine" presStyleLbl="alignNode1" presStyleIdx="3" presStyleCnt="4"/>
      <dgm:spPr/>
    </dgm:pt>
    <dgm:pt modelId="{E6AE2541-9CCF-A94A-8267-5E3438490ECB}" type="pres">
      <dgm:prSet presAssocID="{4AE85FC3-2403-461F-A724-32A324D5B2DB}" presName="horz1" presStyleCnt="0"/>
      <dgm:spPr/>
    </dgm:pt>
    <dgm:pt modelId="{C1BB6E71-8A20-2244-99F2-5F578B72B5C5}" type="pres">
      <dgm:prSet presAssocID="{4AE85FC3-2403-461F-A724-32A324D5B2DB}" presName="tx1" presStyleLbl="revTx" presStyleIdx="3" presStyleCnt="4"/>
      <dgm:spPr/>
      <dgm:t>
        <a:bodyPr/>
        <a:lstStyle/>
        <a:p>
          <a:endParaRPr lang="ru-RU"/>
        </a:p>
      </dgm:t>
    </dgm:pt>
    <dgm:pt modelId="{1B300074-2B01-FF49-93B0-CD7B01D387A5}" type="pres">
      <dgm:prSet presAssocID="{4AE85FC3-2403-461F-A724-32A324D5B2DB}" presName="vert1" presStyleCnt="0"/>
      <dgm:spPr/>
    </dgm:pt>
  </dgm:ptLst>
  <dgm:cxnLst>
    <dgm:cxn modelId="{6D52E973-FFE9-1541-8E8D-869A456B2411}" type="presOf" srcId="{29D57587-959B-4E0D-BEED-A789FA01E5FB}" destId="{B96766B2-1553-2942-B336-2C05B4A00653}" srcOrd="0" destOrd="0" presId="urn:microsoft.com/office/officeart/2008/layout/LinedList"/>
    <dgm:cxn modelId="{2818ACF4-D281-490F-BA1C-2D1F99F1D3F5}" srcId="{29D57587-959B-4E0D-BEED-A789FA01E5FB}" destId="{A59E84E7-AF17-4EF5-A9B2-A8DA9EA97F10}" srcOrd="0" destOrd="0" parTransId="{293FC20A-8EB6-42B5-8007-B35B8218AAC6}" sibTransId="{490C1357-E762-4EA3-90D5-C321FE0F10CD}"/>
    <dgm:cxn modelId="{4FB55B19-4266-C544-BB05-DA649A5FF055}" type="presOf" srcId="{2B1CAC22-CC4F-42DB-B1E0-8ADC9384520A}" destId="{CC2D56AB-D546-FE4B-8658-10BAE7C56A56}" srcOrd="0" destOrd="0" presId="urn:microsoft.com/office/officeart/2008/layout/LinedList"/>
    <dgm:cxn modelId="{2E73F2C6-8EF6-3F4D-889D-B5D3819505E1}" type="presOf" srcId="{6606CB0F-1FFE-4704-9A14-859A6B6F9B08}" destId="{937B215E-193A-9D4B-8D50-62966A90143A}" srcOrd="0" destOrd="0" presId="urn:microsoft.com/office/officeart/2008/layout/LinedList"/>
    <dgm:cxn modelId="{E6B4D2BA-8E87-4E04-A342-F72D27940EE7}" srcId="{29D57587-959B-4E0D-BEED-A789FA01E5FB}" destId="{6606CB0F-1FFE-4704-9A14-859A6B6F9B08}" srcOrd="1" destOrd="0" parTransId="{0DBE8FFD-C8F9-4AAF-A1E5-A7F88EED055E}" sibTransId="{0AE3FEE0-411F-4C52-87D5-6111D7184756}"/>
    <dgm:cxn modelId="{BC177AB7-BFF1-47CE-961A-F77BC12CACF3}" srcId="{29D57587-959B-4E0D-BEED-A789FA01E5FB}" destId="{4AE85FC3-2403-461F-A724-32A324D5B2DB}" srcOrd="3" destOrd="0" parTransId="{656D0CDC-C982-4E7D-8874-E8E7610EB973}" sibTransId="{C7682B92-1197-485D-BC39-A4DEB6CB538D}"/>
    <dgm:cxn modelId="{28AB03EE-6AFE-1D4A-82B6-A55E5F679F75}" type="presOf" srcId="{A59E84E7-AF17-4EF5-A9B2-A8DA9EA97F10}" destId="{F0AA8311-FF08-524D-9C5A-DD280722EF91}" srcOrd="0" destOrd="0" presId="urn:microsoft.com/office/officeart/2008/layout/LinedList"/>
    <dgm:cxn modelId="{A76C898F-8BD5-4F29-B327-B05409DDE673}" srcId="{29D57587-959B-4E0D-BEED-A789FA01E5FB}" destId="{2B1CAC22-CC4F-42DB-B1E0-8ADC9384520A}" srcOrd="2" destOrd="0" parTransId="{0CEA30D8-3CB4-4E3B-B2A1-58AEFA12668D}" sibTransId="{8609B09C-8A09-413A-8A1B-760E4D22EEAD}"/>
    <dgm:cxn modelId="{199DEBFE-7E90-C849-80F0-5E93C81F02CF}" type="presOf" srcId="{4AE85FC3-2403-461F-A724-32A324D5B2DB}" destId="{C1BB6E71-8A20-2244-99F2-5F578B72B5C5}" srcOrd="0" destOrd="0" presId="urn:microsoft.com/office/officeart/2008/layout/LinedList"/>
    <dgm:cxn modelId="{F7204C5E-D384-C249-A650-ED9391C1677B}" type="presParOf" srcId="{B96766B2-1553-2942-B336-2C05B4A00653}" destId="{35077DFB-684E-2643-906E-F0CCF15ED66B}" srcOrd="0" destOrd="0" presId="urn:microsoft.com/office/officeart/2008/layout/LinedList"/>
    <dgm:cxn modelId="{D6F6F7BC-8C24-6141-84BB-677BDBA1AC5C}" type="presParOf" srcId="{B96766B2-1553-2942-B336-2C05B4A00653}" destId="{84C82BBA-6414-BC4D-B44F-A60E239FA445}" srcOrd="1" destOrd="0" presId="urn:microsoft.com/office/officeart/2008/layout/LinedList"/>
    <dgm:cxn modelId="{A982930F-7259-6948-9D84-3BAAF3AC98A5}" type="presParOf" srcId="{84C82BBA-6414-BC4D-B44F-A60E239FA445}" destId="{F0AA8311-FF08-524D-9C5A-DD280722EF91}" srcOrd="0" destOrd="0" presId="urn:microsoft.com/office/officeart/2008/layout/LinedList"/>
    <dgm:cxn modelId="{A1E19C5B-0C96-2440-B7A2-8B3A704CD5A9}" type="presParOf" srcId="{84C82BBA-6414-BC4D-B44F-A60E239FA445}" destId="{9F5989F5-600E-CD4F-8197-8B852342AB36}" srcOrd="1" destOrd="0" presId="urn:microsoft.com/office/officeart/2008/layout/LinedList"/>
    <dgm:cxn modelId="{707AE226-B765-3144-8D79-5F666C5BBAA8}" type="presParOf" srcId="{B96766B2-1553-2942-B336-2C05B4A00653}" destId="{C0188659-2705-0647-BACD-002755DE2DF2}" srcOrd="2" destOrd="0" presId="urn:microsoft.com/office/officeart/2008/layout/LinedList"/>
    <dgm:cxn modelId="{2EF0E830-E765-E146-A406-863DD4F88058}" type="presParOf" srcId="{B96766B2-1553-2942-B336-2C05B4A00653}" destId="{B3984B40-2242-DC4C-9CA9-CB0835ACB923}" srcOrd="3" destOrd="0" presId="urn:microsoft.com/office/officeart/2008/layout/LinedList"/>
    <dgm:cxn modelId="{F2554306-7593-644E-AC4C-EF048E225F4F}" type="presParOf" srcId="{B3984B40-2242-DC4C-9CA9-CB0835ACB923}" destId="{937B215E-193A-9D4B-8D50-62966A90143A}" srcOrd="0" destOrd="0" presId="urn:microsoft.com/office/officeart/2008/layout/LinedList"/>
    <dgm:cxn modelId="{278AD9A7-C262-C94C-9B6D-40B9B24416FA}" type="presParOf" srcId="{B3984B40-2242-DC4C-9CA9-CB0835ACB923}" destId="{F4DCE6CD-6143-6044-BD01-9DF68DFBA15B}" srcOrd="1" destOrd="0" presId="urn:microsoft.com/office/officeart/2008/layout/LinedList"/>
    <dgm:cxn modelId="{2EED04DE-ACA2-5D4E-A6AA-945C9D90E5D2}" type="presParOf" srcId="{B96766B2-1553-2942-B336-2C05B4A00653}" destId="{8660D01C-594E-3E42-A3CE-D5B1F1A135A5}" srcOrd="4" destOrd="0" presId="urn:microsoft.com/office/officeart/2008/layout/LinedList"/>
    <dgm:cxn modelId="{1A8E3EDA-97BE-6B4F-933A-7D7C29BA546A}" type="presParOf" srcId="{B96766B2-1553-2942-B336-2C05B4A00653}" destId="{87957958-F345-B249-BBF3-731EE11CF1DB}" srcOrd="5" destOrd="0" presId="urn:microsoft.com/office/officeart/2008/layout/LinedList"/>
    <dgm:cxn modelId="{886574E9-822C-7540-9A75-B2627C71442E}" type="presParOf" srcId="{87957958-F345-B249-BBF3-731EE11CF1DB}" destId="{CC2D56AB-D546-FE4B-8658-10BAE7C56A56}" srcOrd="0" destOrd="0" presId="urn:microsoft.com/office/officeart/2008/layout/LinedList"/>
    <dgm:cxn modelId="{4FE61CE3-FCB5-4440-B58E-6D35DF84FDC6}" type="presParOf" srcId="{87957958-F345-B249-BBF3-731EE11CF1DB}" destId="{2E635383-1CFE-C445-8479-5AEB757F676A}" srcOrd="1" destOrd="0" presId="urn:microsoft.com/office/officeart/2008/layout/LinedList"/>
    <dgm:cxn modelId="{B691F045-D662-3640-BD55-7AB873748C17}" type="presParOf" srcId="{B96766B2-1553-2942-B336-2C05B4A00653}" destId="{ADB6162B-9B37-484C-B827-813536630AA9}" srcOrd="6" destOrd="0" presId="urn:microsoft.com/office/officeart/2008/layout/LinedList"/>
    <dgm:cxn modelId="{C64BBB10-0A8B-EC48-A030-F5E0ED9551E0}" type="presParOf" srcId="{B96766B2-1553-2942-B336-2C05B4A00653}" destId="{E6AE2541-9CCF-A94A-8267-5E3438490ECB}" srcOrd="7" destOrd="0" presId="urn:microsoft.com/office/officeart/2008/layout/LinedList"/>
    <dgm:cxn modelId="{C82E9553-B335-474B-A670-1EEF333A433E}" type="presParOf" srcId="{E6AE2541-9CCF-A94A-8267-5E3438490ECB}" destId="{C1BB6E71-8A20-2244-99F2-5F578B72B5C5}" srcOrd="0" destOrd="0" presId="urn:microsoft.com/office/officeart/2008/layout/LinedList"/>
    <dgm:cxn modelId="{1C37D9AF-0AE8-F34E-A3D6-4CDEBFB8975D}" type="presParOf" srcId="{E6AE2541-9CCF-A94A-8267-5E3438490ECB}" destId="{1B300074-2B01-FF49-93B0-CD7B01D387A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69B38B0-EB3B-41D1-A763-0D676F7A81F1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87F4728-BB5B-4A8E-B7D7-D0BC15ACC9BF}">
      <dgm:prSet/>
      <dgm:spPr/>
      <dgm:t>
        <a:bodyPr/>
        <a:lstStyle/>
        <a:p>
          <a:r>
            <a:rPr lang="ru-RU" dirty="0"/>
            <a:t>Специальные средства, с помощью которых ученики могут показать, что они готовы представить задание, хотят обратиться за помощью к учителю или друг к другу (сигнальные карточки, универсальные жесты, схемы взаимодействий). </a:t>
          </a:r>
          <a:endParaRPr lang="en-US" dirty="0"/>
        </a:p>
      </dgm:t>
    </dgm:pt>
    <dgm:pt modelId="{D5FD4623-C783-4018-80CB-A0C8B7E796AB}" type="parTrans" cxnId="{B32E5779-E499-45BC-9A3F-5734427B625A}">
      <dgm:prSet/>
      <dgm:spPr/>
      <dgm:t>
        <a:bodyPr/>
        <a:lstStyle/>
        <a:p>
          <a:endParaRPr lang="en-US"/>
        </a:p>
      </dgm:t>
    </dgm:pt>
    <dgm:pt modelId="{F993FCB4-761B-4DD0-87C2-D740FDACA90F}" type="sibTrans" cxnId="{B32E5779-E499-45BC-9A3F-5734427B625A}">
      <dgm:prSet/>
      <dgm:spPr/>
      <dgm:t>
        <a:bodyPr/>
        <a:lstStyle/>
        <a:p>
          <a:endParaRPr lang="en-US"/>
        </a:p>
      </dgm:t>
    </dgm:pt>
    <dgm:pt modelId="{A14E9EEF-6D95-4CE2-9B56-84B237214448}">
      <dgm:prSet/>
      <dgm:spPr/>
      <dgm:t>
        <a:bodyPr/>
        <a:lstStyle/>
        <a:p>
          <a:r>
            <a:rPr lang="ru-RU" dirty="0"/>
            <a:t>Памятки или рекомендации, поясняющие, как работать в группе, как получить запланированный продукт, какие требования предъявляются к нему, какое количество времени выделяется. </a:t>
          </a:r>
          <a:endParaRPr lang="en-US" dirty="0"/>
        </a:p>
      </dgm:t>
    </dgm:pt>
    <dgm:pt modelId="{5309E3D3-359E-437A-A290-FB6B04A511ED}" type="parTrans" cxnId="{ED782677-455F-4808-BBDE-24D60D5E08A4}">
      <dgm:prSet/>
      <dgm:spPr/>
      <dgm:t>
        <a:bodyPr/>
        <a:lstStyle/>
        <a:p>
          <a:endParaRPr lang="en-US"/>
        </a:p>
      </dgm:t>
    </dgm:pt>
    <dgm:pt modelId="{37B7C19D-8453-427E-A7CF-769CA55138A1}" type="sibTrans" cxnId="{ED782677-455F-4808-BBDE-24D60D5E08A4}">
      <dgm:prSet/>
      <dgm:spPr/>
      <dgm:t>
        <a:bodyPr/>
        <a:lstStyle/>
        <a:p>
          <a:endParaRPr lang="en-US"/>
        </a:p>
      </dgm:t>
    </dgm:pt>
    <dgm:pt modelId="{FA349828-C7B4-5742-8B3C-8B813CB657E6}" type="pres">
      <dgm:prSet presAssocID="{369B38B0-EB3B-41D1-A763-0D676F7A81F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151244D-3B76-F54C-832B-F279B71F8F7A}" type="pres">
      <dgm:prSet presAssocID="{C87F4728-BB5B-4A8E-B7D7-D0BC15ACC9BF}" presName="thickLine" presStyleLbl="alignNode1" presStyleIdx="0" presStyleCnt="2"/>
      <dgm:spPr/>
    </dgm:pt>
    <dgm:pt modelId="{E1CE6E13-CC04-7247-96B1-89DF7061B4F3}" type="pres">
      <dgm:prSet presAssocID="{C87F4728-BB5B-4A8E-B7D7-D0BC15ACC9BF}" presName="horz1" presStyleCnt="0"/>
      <dgm:spPr/>
    </dgm:pt>
    <dgm:pt modelId="{EC753C93-ED67-2447-A4AF-C77ED9C03608}" type="pres">
      <dgm:prSet presAssocID="{C87F4728-BB5B-4A8E-B7D7-D0BC15ACC9BF}" presName="tx1" presStyleLbl="revTx" presStyleIdx="0" presStyleCnt="2" custScaleX="72889" custLinFactNeighborX="27961" custLinFactNeighborY="-1871"/>
      <dgm:spPr/>
      <dgm:t>
        <a:bodyPr/>
        <a:lstStyle/>
        <a:p>
          <a:endParaRPr lang="ru-RU"/>
        </a:p>
      </dgm:t>
    </dgm:pt>
    <dgm:pt modelId="{CB10BC7F-68FA-174C-82BB-3A04C078D9ED}" type="pres">
      <dgm:prSet presAssocID="{C87F4728-BB5B-4A8E-B7D7-D0BC15ACC9BF}" presName="vert1" presStyleCnt="0"/>
      <dgm:spPr/>
    </dgm:pt>
    <dgm:pt modelId="{C394AE13-737F-6A42-A24F-CC7D5115C814}" type="pres">
      <dgm:prSet presAssocID="{A14E9EEF-6D95-4CE2-9B56-84B237214448}" presName="thickLine" presStyleLbl="alignNode1" presStyleIdx="1" presStyleCnt="2"/>
      <dgm:spPr/>
    </dgm:pt>
    <dgm:pt modelId="{79B033EB-B22A-C548-AF59-F723CA2E9881}" type="pres">
      <dgm:prSet presAssocID="{A14E9EEF-6D95-4CE2-9B56-84B237214448}" presName="horz1" presStyleCnt="0"/>
      <dgm:spPr/>
    </dgm:pt>
    <dgm:pt modelId="{9C91FB5C-BCC0-4A43-BC4E-304FFCC301C3}" type="pres">
      <dgm:prSet presAssocID="{A14E9EEF-6D95-4CE2-9B56-84B237214448}" presName="tx1" presStyleLbl="revTx" presStyleIdx="1" presStyleCnt="2" custScaleX="72598"/>
      <dgm:spPr/>
      <dgm:t>
        <a:bodyPr/>
        <a:lstStyle/>
        <a:p>
          <a:endParaRPr lang="ru-RU"/>
        </a:p>
      </dgm:t>
    </dgm:pt>
    <dgm:pt modelId="{A7D5C5CF-A749-AA4D-BD9F-932A96B0FBB7}" type="pres">
      <dgm:prSet presAssocID="{A14E9EEF-6D95-4CE2-9B56-84B237214448}" presName="vert1" presStyleCnt="0"/>
      <dgm:spPr/>
    </dgm:pt>
  </dgm:ptLst>
  <dgm:cxnLst>
    <dgm:cxn modelId="{DFF074F6-1156-F645-9865-EF5FD1E8AA5C}" type="presOf" srcId="{A14E9EEF-6D95-4CE2-9B56-84B237214448}" destId="{9C91FB5C-BCC0-4A43-BC4E-304FFCC301C3}" srcOrd="0" destOrd="0" presId="urn:microsoft.com/office/officeart/2008/layout/LinedList"/>
    <dgm:cxn modelId="{0521C048-FA3E-F948-8126-6BF043B7E3D5}" type="presOf" srcId="{C87F4728-BB5B-4A8E-B7D7-D0BC15ACC9BF}" destId="{EC753C93-ED67-2447-A4AF-C77ED9C03608}" srcOrd="0" destOrd="0" presId="urn:microsoft.com/office/officeart/2008/layout/LinedList"/>
    <dgm:cxn modelId="{B32E5779-E499-45BC-9A3F-5734427B625A}" srcId="{369B38B0-EB3B-41D1-A763-0D676F7A81F1}" destId="{C87F4728-BB5B-4A8E-B7D7-D0BC15ACC9BF}" srcOrd="0" destOrd="0" parTransId="{D5FD4623-C783-4018-80CB-A0C8B7E796AB}" sibTransId="{F993FCB4-761B-4DD0-87C2-D740FDACA90F}"/>
    <dgm:cxn modelId="{ED782677-455F-4808-BBDE-24D60D5E08A4}" srcId="{369B38B0-EB3B-41D1-A763-0D676F7A81F1}" destId="{A14E9EEF-6D95-4CE2-9B56-84B237214448}" srcOrd="1" destOrd="0" parTransId="{5309E3D3-359E-437A-A290-FB6B04A511ED}" sibTransId="{37B7C19D-8453-427E-A7CF-769CA55138A1}"/>
    <dgm:cxn modelId="{BD25299C-8B60-5C4C-8488-9AA03C2E7AF3}" type="presOf" srcId="{369B38B0-EB3B-41D1-A763-0D676F7A81F1}" destId="{FA349828-C7B4-5742-8B3C-8B813CB657E6}" srcOrd="0" destOrd="0" presId="urn:microsoft.com/office/officeart/2008/layout/LinedList"/>
    <dgm:cxn modelId="{505BD750-1382-F346-9377-1A524A7505BD}" type="presParOf" srcId="{FA349828-C7B4-5742-8B3C-8B813CB657E6}" destId="{A151244D-3B76-F54C-832B-F279B71F8F7A}" srcOrd="0" destOrd="0" presId="urn:microsoft.com/office/officeart/2008/layout/LinedList"/>
    <dgm:cxn modelId="{21B9ACE5-44FF-0942-8F05-E4D6ABE67F29}" type="presParOf" srcId="{FA349828-C7B4-5742-8B3C-8B813CB657E6}" destId="{E1CE6E13-CC04-7247-96B1-89DF7061B4F3}" srcOrd="1" destOrd="0" presId="urn:microsoft.com/office/officeart/2008/layout/LinedList"/>
    <dgm:cxn modelId="{D00B759D-45B7-B743-93C0-531039085F5F}" type="presParOf" srcId="{E1CE6E13-CC04-7247-96B1-89DF7061B4F3}" destId="{EC753C93-ED67-2447-A4AF-C77ED9C03608}" srcOrd="0" destOrd="0" presId="urn:microsoft.com/office/officeart/2008/layout/LinedList"/>
    <dgm:cxn modelId="{66B4C359-9D82-4844-BB18-15FE1FC92822}" type="presParOf" srcId="{E1CE6E13-CC04-7247-96B1-89DF7061B4F3}" destId="{CB10BC7F-68FA-174C-82BB-3A04C078D9ED}" srcOrd="1" destOrd="0" presId="urn:microsoft.com/office/officeart/2008/layout/LinedList"/>
    <dgm:cxn modelId="{5F2DE8BC-308A-5944-897D-45E57D369071}" type="presParOf" srcId="{FA349828-C7B4-5742-8B3C-8B813CB657E6}" destId="{C394AE13-737F-6A42-A24F-CC7D5115C814}" srcOrd="2" destOrd="0" presId="urn:microsoft.com/office/officeart/2008/layout/LinedList"/>
    <dgm:cxn modelId="{0AA02ABE-16D1-474B-B08A-170E0BAE0236}" type="presParOf" srcId="{FA349828-C7B4-5742-8B3C-8B813CB657E6}" destId="{79B033EB-B22A-C548-AF59-F723CA2E9881}" srcOrd="3" destOrd="0" presId="urn:microsoft.com/office/officeart/2008/layout/LinedList"/>
    <dgm:cxn modelId="{1789FBC5-B890-424C-B1E6-B9A569226761}" type="presParOf" srcId="{79B033EB-B22A-C548-AF59-F723CA2E9881}" destId="{9C91FB5C-BCC0-4A43-BC4E-304FFCC301C3}" srcOrd="0" destOrd="0" presId="urn:microsoft.com/office/officeart/2008/layout/LinedList"/>
    <dgm:cxn modelId="{756EF30B-0E47-9D4E-962E-585D6200831F}" type="presParOf" srcId="{79B033EB-B22A-C548-AF59-F723CA2E9881}" destId="{A7D5C5CF-A749-AA4D-BD9F-932A96B0FBB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9B32C-5592-534E-9866-330AACDAAF89}">
      <dsp:nvSpPr>
        <dsp:cNvPr id="0" name=""/>
        <dsp:cNvSpPr/>
      </dsp:nvSpPr>
      <dsp:spPr>
        <a:xfrm>
          <a:off x="0" y="2537"/>
          <a:ext cx="73152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5D9DB2-9A20-8349-BD9E-160AD9AC05C3}">
      <dsp:nvSpPr>
        <dsp:cNvPr id="0" name=""/>
        <dsp:cNvSpPr/>
      </dsp:nvSpPr>
      <dsp:spPr>
        <a:xfrm>
          <a:off x="0" y="2537"/>
          <a:ext cx="7315200" cy="5191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0070C0"/>
              </a:solidFill>
            </a:rPr>
            <a:t>1. Положительная </a:t>
          </a:r>
          <a:r>
            <a:rPr lang="ru-RU" sz="3600" b="1" kern="1200" dirty="0">
              <a:solidFill>
                <a:srgbClr val="0070C0"/>
              </a:solidFill>
            </a:rPr>
            <a:t>взаимозависимость членов </a:t>
          </a:r>
          <a:r>
            <a:rPr lang="ru-RU" sz="3600" b="1" kern="1200" dirty="0" smtClean="0">
              <a:solidFill>
                <a:srgbClr val="0070C0"/>
              </a:solidFill>
            </a:rPr>
            <a:t>группы:</a:t>
          </a: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 - Общие цели.</a:t>
          </a: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- Разделение действий и источников </a:t>
          </a: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   информации.</a:t>
          </a: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- У каждого члена команды своя роль.</a:t>
          </a: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- Общие оценки для всей группы.</a:t>
          </a: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b="1" kern="1200" dirty="0" smtClean="0">
            <a:solidFill>
              <a:srgbClr val="0070C0"/>
            </a:solidFill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>
              <a:solidFill>
                <a:srgbClr val="0070C0"/>
              </a:solidFill>
            </a:rPr>
            <a:t>Либо мы тонем, либо плывем ВМЕСТЕ!</a:t>
          </a:r>
          <a:endParaRPr lang="ru-RU" sz="3200" kern="1200" dirty="0" smtClean="0">
            <a:solidFill>
              <a:srgbClr val="0070C0"/>
            </a:solidFill>
          </a:endParaRPr>
        </a:p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3200" kern="1200" dirty="0" smtClean="0">
            <a:solidFill>
              <a:srgbClr val="0070C0"/>
            </a:solidFill>
          </a:endParaRPr>
        </a:p>
      </dsp:txBody>
      <dsp:txXfrm>
        <a:off x="0" y="2537"/>
        <a:ext cx="7315200" cy="5191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9B32C-5592-534E-9866-330AACDAAF89}">
      <dsp:nvSpPr>
        <dsp:cNvPr id="0" name=""/>
        <dsp:cNvSpPr/>
      </dsp:nvSpPr>
      <dsp:spPr>
        <a:xfrm>
          <a:off x="0" y="2823"/>
          <a:ext cx="801727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5D9DB2-9A20-8349-BD9E-160AD9AC05C3}">
      <dsp:nvSpPr>
        <dsp:cNvPr id="0" name=""/>
        <dsp:cNvSpPr/>
      </dsp:nvSpPr>
      <dsp:spPr>
        <a:xfrm>
          <a:off x="0" y="5646"/>
          <a:ext cx="8017274" cy="5775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>
              <a:solidFill>
                <a:srgbClr val="0070C0"/>
              </a:solidFill>
            </a:rPr>
            <a:t>2. </a:t>
          </a:r>
          <a:r>
            <a:rPr lang="ru-RU" sz="3600" b="1" kern="1200" dirty="0" smtClean="0">
              <a:solidFill>
                <a:srgbClr val="0070C0"/>
              </a:solidFill>
            </a:rPr>
            <a:t>Индивидуальная ответственность за результат совместной учебной деятельности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050" i="0" u="sng" kern="1200" dirty="0" smtClean="0">
            <a:solidFill>
              <a:srgbClr val="0070C0"/>
            </a:solidFill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i="0" u="none" kern="1200" dirty="0" smtClean="0">
              <a:solidFill>
                <a:srgbClr val="0070C0"/>
              </a:solidFill>
            </a:rPr>
            <a:t>Как оценить ответственность каждого? </a:t>
          </a:r>
          <a:br>
            <a:rPr lang="ru-RU" sz="3200" i="0" u="none" kern="1200" dirty="0" smtClean="0">
              <a:solidFill>
                <a:srgbClr val="0070C0"/>
              </a:solidFill>
            </a:rPr>
          </a:br>
          <a:r>
            <a:rPr lang="ru-RU" sz="3200" kern="1200" dirty="0" smtClean="0">
              <a:solidFill>
                <a:srgbClr val="0070C0"/>
              </a:solidFill>
            </a:rPr>
            <a:t>- Проведение теста или опроса.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- Деление задания на всех поровну.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- Введение правила: команда не может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   выполнять следующее задание, пока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   каждый член группы не завершил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   предыдущее.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- Наблюдение за группой и фиксирование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rgbClr val="0070C0"/>
              </a:solidFill>
            </a:rPr>
            <a:t>   активности. </a:t>
          </a:r>
          <a:endParaRPr lang="ru-RU" sz="2800" kern="1200" dirty="0" smtClean="0">
            <a:solidFill>
              <a:srgbClr val="0070C0"/>
            </a:solidFill>
          </a:endParaRPr>
        </a:p>
      </dsp:txBody>
      <dsp:txXfrm>
        <a:off x="0" y="5646"/>
        <a:ext cx="8017274" cy="57759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9B32C-5592-534E-9866-330AACDAAF89}">
      <dsp:nvSpPr>
        <dsp:cNvPr id="0" name=""/>
        <dsp:cNvSpPr/>
      </dsp:nvSpPr>
      <dsp:spPr>
        <a:xfrm>
          <a:off x="0" y="1020"/>
          <a:ext cx="73152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5D9DB2-9A20-8349-BD9E-160AD9AC05C3}">
      <dsp:nvSpPr>
        <dsp:cNvPr id="0" name=""/>
        <dsp:cNvSpPr/>
      </dsp:nvSpPr>
      <dsp:spPr>
        <a:xfrm>
          <a:off x="0" y="1020"/>
          <a:ext cx="7315200" cy="2087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70C0"/>
              </a:solidFill>
            </a:rPr>
            <a:t>3. </a:t>
          </a:r>
          <a:r>
            <a:rPr lang="ru-RU" sz="3600" b="1" kern="1200" dirty="0" smtClean="0">
              <a:solidFill>
                <a:srgbClr val="0070C0"/>
              </a:solidFill>
            </a:rPr>
            <a:t>Индивидуальная и групповая поддержка друг друга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0" kern="1200" dirty="0" smtClean="0">
            <a:solidFill>
              <a:srgbClr val="0070C0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rgbClr val="0070C0"/>
              </a:solidFill>
            </a:rPr>
            <a:t>Развитие социальных умений </a:t>
          </a:r>
        </a:p>
      </dsp:txBody>
      <dsp:txXfrm>
        <a:off x="0" y="1020"/>
        <a:ext cx="7315200" cy="20876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9B32C-5592-534E-9866-330AACDAAF89}">
      <dsp:nvSpPr>
        <dsp:cNvPr id="0" name=""/>
        <dsp:cNvSpPr/>
      </dsp:nvSpPr>
      <dsp:spPr>
        <a:xfrm>
          <a:off x="0" y="0"/>
          <a:ext cx="73152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5D9DB2-9A20-8349-BD9E-160AD9AC05C3}">
      <dsp:nvSpPr>
        <dsp:cNvPr id="0" name=""/>
        <dsp:cNvSpPr/>
      </dsp:nvSpPr>
      <dsp:spPr>
        <a:xfrm>
          <a:off x="0" y="0"/>
          <a:ext cx="7315200" cy="1304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70C0"/>
              </a:solidFill>
            </a:rPr>
            <a:t>4</a:t>
          </a:r>
          <a:r>
            <a:rPr lang="ru-RU" sz="3600" b="1" kern="1200" dirty="0" smtClean="0">
              <a:solidFill>
                <a:srgbClr val="0070C0"/>
              </a:solidFill>
            </a:rPr>
            <a:t>. Совершенствование группового взаимодействия</a:t>
          </a:r>
        </a:p>
      </dsp:txBody>
      <dsp:txXfrm>
        <a:off x="0" y="0"/>
        <a:ext cx="7315200" cy="13046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C10130-1DAF-4FEC-8FA1-E2A28164E429}">
      <dsp:nvSpPr>
        <dsp:cNvPr id="0" name=""/>
        <dsp:cNvSpPr/>
      </dsp:nvSpPr>
      <dsp:spPr>
        <a:xfrm>
          <a:off x="0" y="460339"/>
          <a:ext cx="1019613" cy="1019613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220294-175F-4EF8-A8B7-D71E4FAEFCAE}">
      <dsp:nvSpPr>
        <dsp:cNvPr id="0" name=""/>
        <dsp:cNvSpPr/>
      </dsp:nvSpPr>
      <dsp:spPr>
        <a:xfrm>
          <a:off x="225919" y="674463"/>
          <a:ext cx="591375" cy="5913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343014-66C3-4E9E-8FDB-84A0446BF7C0}">
      <dsp:nvSpPr>
        <dsp:cNvPr id="0" name=""/>
        <dsp:cNvSpPr/>
      </dsp:nvSpPr>
      <dsp:spPr>
        <a:xfrm>
          <a:off x="1133870" y="0"/>
          <a:ext cx="2470116" cy="18570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Какое количество учеников будет в группе, и по каким признакам они будут </a:t>
          </a:r>
          <a:r>
            <a:rPr lang="ru-RU" sz="2400" kern="1200" dirty="0" smtClean="0"/>
            <a:t>отбираться</a:t>
          </a:r>
          <a:endParaRPr lang="en-US" sz="2400" kern="1200" dirty="0"/>
        </a:p>
      </dsp:txBody>
      <dsp:txXfrm>
        <a:off x="1133870" y="0"/>
        <a:ext cx="2470116" cy="1857073"/>
      </dsp:txXfrm>
    </dsp:sp>
    <dsp:sp modelId="{5F381B7D-2A64-4735-B83D-14A7AA6ECF6B}">
      <dsp:nvSpPr>
        <dsp:cNvPr id="0" name=""/>
        <dsp:cNvSpPr/>
      </dsp:nvSpPr>
      <dsp:spPr>
        <a:xfrm>
          <a:off x="4022431" y="460349"/>
          <a:ext cx="1019613" cy="1019613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6A904-4856-4234-B4DF-0F0716D19F13}">
      <dsp:nvSpPr>
        <dsp:cNvPr id="0" name=""/>
        <dsp:cNvSpPr/>
      </dsp:nvSpPr>
      <dsp:spPr>
        <a:xfrm>
          <a:off x="4276077" y="679265"/>
          <a:ext cx="591375" cy="5913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AB9CC3-1579-4F99-B1CC-8FA6FC8D26A8}">
      <dsp:nvSpPr>
        <dsp:cNvPr id="0" name=""/>
        <dsp:cNvSpPr/>
      </dsp:nvSpPr>
      <dsp:spPr>
        <a:xfrm>
          <a:off x="5236344" y="222065"/>
          <a:ext cx="2666688" cy="1537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Какие функции и роли необходимы группе, и кто более соответствует </a:t>
          </a:r>
          <a:r>
            <a:rPr lang="ru-RU" sz="2400" kern="1200" dirty="0" smtClean="0"/>
            <a:t>им </a:t>
          </a:r>
          <a:endParaRPr lang="en-US" sz="2400" kern="1200" dirty="0"/>
        </a:p>
      </dsp:txBody>
      <dsp:txXfrm>
        <a:off x="5236344" y="222065"/>
        <a:ext cx="2666688" cy="1537740"/>
      </dsp:txXfrm>
    </dsp:sp>
    <dsp:sp modelId="{4E7AA97A-5467-49B2-AB60-D74C472E5EB7}">
      <dsp:nvSpPr>
        <dsp:cNvPr id="0" name=""/>
        <dsp:cNvSpPr/>
      </dsp:nvSpPr>
      <dsp:spPr>
        <a:xfrm>
          <a:off x="0" y="3162514"/>
          <a:ext cx="1019613" cy="1019613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A5CF63-7D6B-4CC0-8C41-2D5F40012B8D}">
      <dsp:nvSpPr>
        <dsp:cNvPr id="0" name=""/>
        <dsp:cNvSpPr/>
      </dsp:nvSpPr>
      <dsp:spPr>
        <a:xfrm>
          <a:off x="198473" y="3420845"/>
          <a:ext cx="591375" cy="5913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75D65E-AD7E-4C30-9746-4F1F0D7ED621}">
      <dsp:nvSpPr>
        <dsp:cNvPr id="0" name=""/>
        <dsp:cNvSpPr/>
      </dsp:nvSpPr>
      <dsp:spPr>
        <a:xfrm>
          <a:off x="1123475" y="2744126"/>
          <a:ext cx="2758785" cy="18199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Как обеспечить «+» взаимозависимость и индивидуальную ответственность членов </a:t>
          </a:r>
          <a:r>
            <a:rPr lang="ru-RU" sz="2400" kern="1200" dirty="0" smtClean="0"/>
            <a:t>группы</a:t>
          </a:r>
          <a:endParaRPr lang="en-US" sz="2400" kern="1200" dirty="0"/>
        </a:p>
      </dsp:txBody>
      <dsp:txXfrm>
        <a:off x="1123475" y="2744126"/>
        <a:ext cx="2758785" cy="1819908"/>
      </dsp:txXfrm>
    </dsp:sp>
    <dsp:sp modelId="{1BDBB139-F5F4-4841-8FCA-B0FA978E6A9C}">
      <dsp:nvSpPr>
        <dsp:cNvPr id="0" name=""/>
        <dsp:cNvSpPr/>
      </dsp:nvSpPr>
      <dsp:spPr>
        <a:xfrm>
          <a:off x="4039793" y="3162035"/>
          <a:ext cx="1019613" cy="1019613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34451F-681D-497B-87F9-D8CCA24A82CB}">
      <dsp:nvSpPr>
        <dsp:cNvPr id="0" name=""/>
        <dsp:cNvSpPr/>
      </dsp:nvSpPr>
      <dsp:spPr>
        <a:xfrm>
          <a:off x="4240805" y="3377947"/>
          <a:ext cx="591375" cy="59137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F35B8-CC13-450E-B70A-A29B1C4249D1}">
      <dsp:nvSpPr>
        <dsp:cNvPr id="0" name=""/>
        <dsp:cNvSpPr/>
      </dsp:nvSpPr>
      <dsp:spPr>
        <a:xfrm>
          <a:off x="5225949" y="2974477"/>
          <a:ext cx="2403374" cy="1420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Какие материалы подготовить для успешной работы </a:t>
          </a:r>
          <a:r>
            <a:rPr lang="ru-RU" sz="2400" kern="1200" dirty="0" smtClean="0"/>
            <a:t>группы</a:t>
          </a:r>
          <a:endParaRPr lang="en-US" sz="2400" kern="1200" dirty="0"/>
        </a:p>
      </dsp:txBody>
      <dsp:txXfrm>
        <a:off x="5225949" y="2974477"/>
        <a:ext cx="2403374" cy="14208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A1B70A-00A8-4089-9505-D0401AB85FAF}">
      <dsp:nvSpPr>
        <dsp:cNvPr id="0" name=""/>
        <dsp:cNvSpPr/>
      </dsp:nvSpPr>
      <dsp:spPr>
        <a:xfrm>
          <a:off x="442900" y="258440"/>
          <a:ext cx="1372500" cy="13725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C83399-21A5-4601-8FB6-BAF63F89A1E5}">
      <dsp:nvSpPr>
        <dsp:cNvPr id="0" name=""/>
        <dsp:cNvSpPr/>
      </dsp:nvSpPr>
      <dsp:spPr>
        <a:xfrm>
          <a:off x="748455" y="540166"/>
          <a:ext cx="787500" cy="7875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E60025-4E6E-4CF0-BC20-FA5C6C1F84BA}">
      <dsp:nvSpPr>
        <dsp:cNvPr id="0" name=""/>
        <dsp:cNvSpPr/>
      </dsp:nvSpPr>
      <dsp:spPr>
        <a:xfrm>
          <a:off x="17212" y="2000038"/>
          <a:ext cx="2250000" cy="197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2400" kern="1200" cap="none" dirty="0" smtClean="0"/>
            <a:t>Цель и содержание работы                    </a:t>
          </a:r>
          <a:endParaRPr lang="en-US" sz="2400" kern="1200" cap="none" dirty="0"/>
        </a:p>
      </dsp:txBody>
      <dsp:txXfrm>
        <a:off x="17212" y="2000038"/>
        <a:ext cx="2250000" cy="1976224"/>
      </dsp:txXfrm>
    </dsp:sp>
    <dsp:sp modelId="{D093ACD1-EF2D-4367-A53A-F056B71D9C7F}">
      <dsp:nvSpPr>
        <dsp:cNvPr id="0" name=""/>
        <dsp:cNvSpPr/>
      </dsp:nvSpPr>
      <dsp:spPr>
        <a:xfrm>
          <a:off x="3435085" y="258440"/>
          <a:ext cx="1372500" cy="13725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C6D389-7F67-448D-A037-7E3A0DC83F71}">
      <dsp:nvSpPr>
        <dsp:cNvPr id="0" name=""/>
        <dsp:cNvSpPr/>
      </dsp:nvSpPr>
      <dsp:spPr>
        <a:xfrm>
          <a:off x="3740640" y="540166"/>
          <a:ext cx="787500" cy="7875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300AA-537E-4570-83A2-AAC2E4004214}">
      <dsp:nvSpPr>
        <dsp:cNvPr id="0" name=""/>
        <dsp:cNvSpPr/>
      </dsp:nvSpPr>
      <dsp:spPr>
        <a:xfrm>
          <a:off x="2660962" y="2000038"/>
          <a:ext cx="2946870" cy="197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2400" kern="1200" cap="none" dirty="0" smtClean="0"/>
            <a:t>Способы совместной и индивидуальной работы, ожидаемое поведение участников, средства, которые помогут им достичь цели оптимальным путем</a:t>
          </a:r>
          <a:endParaRPr lang="en-US" sz="2400" kern="1200" cap="none" dirty="0"/>
        </a:p>
      </dsp:txBody>
      <dsp:txXfrm>
        <a:off x="2660962" y="2000038"/>
        <a:ext cx="2946870" cy="1976224"/>
      </dsp:txXfrm>
    </dsp:sp>
    <dsp:sp modelId="{B6CEA6F6-4DC4-4270-BC57-92BB3979DA5B}">
      <dsp:nvSpPr>
        <dsp:cNvPr id="0" name=""/>
        <dsp:cNvSpPr/>
      </dsp:nvSpPr>
      <dsp:spPr>
        <a:xfrm>
          <a:off x="6427270" y="258440"/>
          <a:ext cx="1372500" cy="13725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90A9DE-6066-461C-B049-61C25AA10629}">
      <dsp:nvSpPr>
        <dsp:cNvPr id="0" name=""/>
        <dsp:cNvSpPr/>
      </dsp:nvSpPr>
      <dsp:spPr>
        <a:xfrm>
          <a:off x="6732825" y="540166"/>
          <a:ext cx="787500" cy="7875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3CC385-CEF5-4990-84C1-78E53A2B2469}">
      <dsp:nvSpPr>
        <dsp:cNvPr id="0" name=""/>
        <dsp:cNvSpPr/>
      </dsp:nvSpPr>
      <dsp:spPr>
        <a:xfrm>
          <a:off x="6001582" y="2000038"/>
          <a:ext cx="2250000" cy="1976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ru-RU" sz="2400" kern="1200" cap="none" dirty="0" smtClean="0"/>
            <a:t>Как будет осуществляться оценка работы группы и каждого отдельного ученика </a:t>
          </a:r>
          <a:endParaRPr lang="en-US" sz="2400" kern="1200" cap="none" dirty="0"/>
        </a:p>
      </dsp:txBody>
      <dsp:txXfrm>
        <a:off x="6001582" y="2000038"/>
        <a:ext cx="2250000" cy="19762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43432A-75EA-4818-954E-3CCACA5F4A9A}">
      <dsp:nvSpPr>
        <dsp:cNvPr id="0" name=""/>
        <dsp:cNvSpPr/>
      </dsp:nvSpPr>
      <dsp:spPr>
        <a:xfrm>
          <a:off x="0" y="621"/>
          <a:ext cx="7728267" cy="14531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DB1F57-093C-496B-8ECF-2327B0E89CA8}">
      <dsp:nvSpPr>
        <dsp:cNvPr id="0" name=""/>
        <dsp:cNvSpPr/>
      </dsp:nvSpPr>
      <dsp:spPr>
        <a:xfrm>
          <a:off x="439582" y="327583"/>
          <a:ext cx="799241" cy="79924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8397E-F751-4C81-8C3F-B2D1FE796AB0}">
      <dsp:nvSpPr>
        <dsp:cNvPr id="0" name=""/>
        <dsp:cNvSpPr/>
      </dsp:nvSpPr>
      <dsp:spPr>
        <a:xfrm>
          <a:off x="1678407" y="621"/>
          <a:ext cx="6049859" cy="1453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793" tIns="153793" rIns="153793" bIns="153793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Следите, как работают группы и их участники, чтобы вовремя прийти на помощь в случае затруднений</a:t>
          </a:r>
          <a:endParaRPr lang="en-US" sz="2400" kern="1200"/>
        </a:p>
      </dsp:txBody>
      <dsp:txXfrm>
        <a:off x="1678407" y="621"/>
        <a:ext cx="6049859" cy="1453166"/>
      </dsp:txXfrm>
    </dsp:sp>
    <dsp:sp modelId="{39BA3BD3-2CAE-4891-98B5-BF1A35D31CBF}">
      <dsp:nvSpPr>
        <dsp:cNvPr id="0" name=""/>
        <dsp:cNvSpPr/>
      </dsp:nvSpPr>
      <dsp:spPr>
        <a:xfrm>
          <a:off x="0" y="1817078"/>
          <a:ext cx="7728267" cy="14531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C2C5B2-700D-4F1E-943E-ACFF4E66F112}">
      <dsp:nvSpPr>
        <dsp:cNvPr id="0" name=""/>
        <dsp:cNvSpPr/>
      </dsp:nvSpPr>
      <dsp:spPr>
        <a:xfrm>
          <a:off x="439582" y="2144041"/>
          <a:ext cx="799241" cy="79924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A88054-5742-45CF-94D0-6E650275F3D0}">
      <dsp:nvSpPr>
        <dsp:cNvPr id="0" name=""/>
        <dsp:cNvSpPr/>
      </dsp:nvSpPr>
      <dsp:spPr>
        <a:xfrm>
          <a:off x="1678407" y="1817078"/>
          <a:ext cx="6049859" cy="1453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793" tIns="153793" rIns="153793" bIns="153793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Фиксируйте работу каждого участника группы и ошибки, которые они делают</a:t>
          </a:r>
          <a:endParaRPr lang="en-US" sz="2400" kern="1200"/>
        </a:p>
      </dsp:txBody>
      <dsp:txXfrm>
        <a:off x="1678407" y="1817078"/>
        <a:ext cx="6049859" cy="1453166"/>
      </dsp:txXfrm>
    </dsp:sp>
    <dsp:sp modelId="{F2F7C609-8CDB-4CDD-A799-2B307FF8E504}">
      <dsp:nvSpPr>
        <dsp:cNvPr id="0" name=""/>
        <dsp:cNvSpPr/>
      </dsp:nvSpPr>
      <dsp:spPr>
        <a:xfrm>
          <a:off x="0" y="3633536"/>
          <a:ext cx="7728267" cy="145316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A7F892-04ED-46F6-8201-F410399DF015}">
      <dsp:nvSpPr>
        <dsp:cNvPr id="0" name=""/>
        <dsp:cNvSpPr/>
      </dsp:nvSpPr>
      <dsp:spPr>
        <a:xfrm>
          <a:off x="439582" y="3960499"/>
          <a:ext cx="799241" cy="79924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2539AE-0EB1-4ACC-A84E-4360225AFA95}">
      <dsp:nvSpPr>
        <dsp:cNvPr id="0" name=""/>
        <dsp:cNvSpPr/>
      </dsp:nvSpPr>
      <dsp:spPr>
        <a:xfrm>
          <a:off x="1678407" y="3633536"/>
          <a:ext cx="6049859" cy="1453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793" tIns="153793" rIns="153793" bIns="153793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Следите за соблюдением правил группового взаимодействия</a:t>
          </a:r>
          <a:endParaRPr lang="en-US" sz="2400" kern="1200"/>
        </a:p>
      </dsp:txBody>
      <dsp:txXfrm>
        <a:off x="1678407" y="3633536"/>
        <a:ext cx="6049859" cy="14531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77DFB-684E-2643-906E-F0CCF15ED66B}">
      <dsp:nvSpPr>
        <dsp:cNvPr id="0" name=""/>
        <dsp:cNvSpPr/>
      </dsp:nvSpPr>
      <dsp:spPr>
        <a:xfrm>
          <a:off x="0" y="0"/>
          <a:ext cx="772826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AA8311-FF08-524D-9C5A-DD280722EF91}">
      <dsp:nvSpPr>
        <dsp:cNvPr id="0" name=""/>
        <dsp:cNvSpPr/>
      </dsp:nvSpPr>
      <dsp:spPr>
        <a:xfrm>
          <a:off x="0" y="0"/>
          <a:ext cx="7728267" cy="12718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Вспомнить, какие действия членов группы способствовали получению результата, а какие препятствовали</a:t>
          </a:r>
          <a:endParaRPr lang="en-US" sz="2800" kern="1200" dirty="0"/>
        </a:p>
      </dsp:txBody>
      <dsp:txXfrm>
        <a:off x="0" y="0"/>
        <a:ext cx="7728267" cy="1271831"/>
      </dsp:txXfrm>
    </dsp:sp>
    <dsp:sp modelId="{C0188659-2705-0647-BACD-002755DE2DF2}">
      <dsp:nvSpPr>
        <dsp:cNvPr id="0" name=""/>
        <dsp:cNvSpPr/>
      </dsp:nvSpPr>
      <dsp:spPr>
        <a:xfrm>
          <a:off x="0" y="1271831"/>
          <a:ext cx="772826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7B215E-193A-9D4B-8D50-62966A90143A}">
      <dsp:nvSpPr>
        <dsp:cNvPr id="0" name=""/>
        <dsp:cNvSpPr/>
      </dsp:nvSpPr>
      <dsp:spPr>
        <a:xfrm>
          <a:off x="0" y="1271831"/>
          <a:ext cx="7728267" cy="12718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Подумать, какие из требующихся действий они не могут выполнять качественно или испытывают затруднения</a:t>
          </a:r>
          <a:endParaRPr lang="en-US" sz="2800" kern="1200" dirty="0"/>
        </a:p>
      </dsp:txBody>
      <dsp:txXfrm>
        <a:off x="0" y="1271831"/>
        <a:ext cx="7728267" cy="1271831"/>
      </dsp:txXfrm>
    </dsp:sp>
    <dsp:sp modelId="{8660D01C-594E-3E42-A3CE-D5B1F1A135A5}">
      <dsp:nvSpPr>
        <dsp:cNvPr id="0" name=""/>
        <dsp:cNvSpPr/>
      </dsp:nvSpPr>
      <dsp:spPr>
        <a:xfrm>
          <a:off x="0" y="2543662"/>
          <a:ext cx="7728267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2D56AB-D546-FE4B-8658-10BAE7C56A56}">
      <dsp:nvSpPr>
        <dsp:cNvPr id="0" name=""/>
        <dsp:cNvSpPr/>
      </dsp:nvSpPr>
      <dsp:spPr>
        <a:xfrm>
          <a:off x="0" y="2543662"/>
          <a:ext cx="7728267" cy="12718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Кого бы они хотели пригласить в группу</a:t>
          </a:r>
          <a:endParaRPr lang="en-US" sz="2800" kern="1200" dirty="0"/>
        </a:p>
      </dsp:txBody>
      <dsp:txXfrm>
        <a:off x="0" y="2543662"/>
        <a:ext cx="7728267" cy="1271831"/>
      </dsp:txXfrm>
    </dsp:sp>
    <dsp:sp modelId="{ADB6162B-9B37-484C-B827-813536630AA9}">
      <dsp:nvSpPr>
        <dsp:cNvPr id="0" name=""/>
        <dsp:cNvSpPr/>
      </dsp:nvSpPr>
      <dsp:spPr>
        <a:xfrm>
          <a:off x="0" y="3815493"/>
          <a:ext cx="772826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BB6E71-8A20-2244-99F2-5F578B72B5C5}">
      <dsp:nvSpPr>
        <dsp:cNvPr id="0" name=""/>
        <dsp:cNvSpPr/>
      </dsp:nvSpPr>
      <dsp:spPr>
        <a:xfrm>
          <a:off x="0" y="3815493"/>
          <a:ext cx="7728267" cy="12718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/>
            <a:t>Какие дополнительные средства им необходимы, чтобы выполнить задание качественно</a:t>
          </a:r>
          <a:endParaRPr lang="en-US" sz="2800" kern="1200"/>
        </a:p>
      </dsp:txBody>
      <dsp:txXfrm>
        <a:off x="0" y="3815493"/>
        <a:ext cx="7728267" cy="12718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1244D-3B76-F54C-832B-F279B71F8F7A}">
      <dsp:nvSpPr>
        <dsp:cNvPr id="0" name=""/>
        <dsp:cNvSpPr/>
      </dsp:nvSpPr>
      <dsp:spPr>
        <a:xfrm>
          <a:off x="0" y="0"/>
          <a:ext cx="772826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753C93-ED67-2447-A4AF-C77ED9C03608}">
      <dsp:nvSpPr>
        <dsp:cNvPr id="0" name=""/>
        <dsp:cNvSpPr/>
      </dsp:nvSpPr>
      <dsp:spPr>
        <a:xfrm>
          <a:off x="2095210" y="0"/>
          <a:ext cx="5633056" cy="2543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Специальные средства, с помощью которых ученики могут показать, что они готовы представить задание, хотят обратиться за помощью к учителю или друг к другу (сигнальные карточки, универсальные жесты, схемы взаимодействий). </a:t>
          </a:r>
          <a:endParaRPr lang="en-US" sz="2400" kern="1200" dirty="0"/>
        </a:p>
      </dsp:txBody>
      <dsp:txXfrm>
        <a:off x="2095210" y="0"/>
        <a:ext cx="5633056" cy="2543662"/>
      </dsp:txXfrm>
    </dsp:sp>
    <dsp:sp modelId="{C394AE13-737F-6A42-A24F-CC7D5115C814}">
      <dsp:nvSpPr>
        <dsp:cNvPr id="0" name=""/>
        <dsp:cNvSpPr/>
      </dsp:nvSpPr>
      <dsp:spPr>
        <a:xfrm>
          <a:off x="0" y="2543662"/>
          <a:ext cx="7728267" cy="0"/>
        </a:xfrm>
        <a:prstGeom prst="line">
          <a:avLst/>
        </a:prstGeom>
        <a:solidFill>
          <a:schemeClr val="accent2">
            <a:hueOff val="1954454"/>
            <a:satOff val="-31534"/>
            <a:lumOff val="-5490"/>
            <a:alphaOff val="0"/>
          </a:schemeClr>
        </a:solidFill>
        <a:ln w="10795" cap="flat" cmpd="sng" algn="ctr">
          <a:solidFill>
            <a:schemeClr val="accent2">
              <a:hueOff val="1954454"/>
              <a:satOff val="-31534"/>
              <a:lumOff val="-5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1FB5C-BCC0-4A43-BC4E-304FFCC301C3}">
      <dsp:nvSpPr>
        <dsp:cNvPr id="0" name=""/>
        <dsp:cNvSpPr/>
      </dsp:nvSpPr>
      <dsp:spPr>
        <a:xfrm>
          <a:off x="0" y="2543662"/>
          <a:ext cx="5610567" cy="2543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Памятки или рекомендации, поясняющие, как работать в группе, как получить запланированный продукт, какие требования предъявляются к нему, какое количество времени выделяется. </a:t>
          </a:r>
          <a:endParaRPr lang="en-US" sz="2400" kern="1200" dirty="0"/>
        </a:p>
      </dsp:txBody>
      <dsp:txXfrm>
        <a:off x="0" y="2543662"/>
        <a:ext cx="5610567" cy="2543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1BB5B-85EA-804A-A87C-D7A4BB8C5609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D0071-8577-7345-95C5-EC04895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640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BD0071-8577-7345-95C5-EC048956F28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924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diagramLayout" Target="../diagrams/layout8.xml"/><Relationship Id="rId7" Type="http://schemas.openxmlformats.org/officeDocument/2006/relationships/image" Target="../media/image1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16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12.png"/><Relationship Id="rId12" Type="http://schemas.openxmlformats.org/officeDocument/2006/relationships/image" Target="../media/image15.jpeg"/><Relationship Id="rId17" Type="http://schemas.openxmlformats.org/officeDocument/2006/relationships/image" Target="../media/image20.png"/><Relationship Id="rId2" Type="http://schemas.openxmlformats.org/officeDocument/2006/relationships/diagramData" Target="../diagrams/data9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openxmlformats.org/officeDocument/2006/relationships/image" Target="../media/image14.jpeg"/><Relationship Id="rId5" Type="http://schemas.openxmlformats.org/officeDocument/2006/relationships/diagramColors" Target="../diagrams/colors9.xml"/><Relationship Id="rId15" Type="http://schemas.openxmlformats.org/officeDocument/2006/relationships/image" Target="../media/image18.jpeg"/><Relationship Id="rId10" Type="http://schemas.openxmlformats.org/officeDocument/2006/relationships/image" Target="../media/image34.sv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58952"/>
            <a:ext cx="92655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самостоятельности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младших школьников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использовании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 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 в сотрудничестве 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29345" y="4453128"/>
            <a:ext cx="2962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учителя начальных классов МБОУ Гимназия №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города Кирова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182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9738F7DA-7810-0C0B-0C35-ED34EBB2CB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300413"/>
              </p:ext>
            </p:extLst>
          </p:nvPr>
        </p:nvGraphicFramePr>
        <p:xfrm>
          <a:off x="4133558" y="315177"/>
          <a:ext cx="7315200" cy="1304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3695952" y="1436915"/>
            <a:ext cx="1098117" cy="52773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</a:t>
            </a:r>
          </a:p>
          <a:p>
            <a:pPr algn="ctr"/>
            <a:r>
              <a:rPr lang="ru-RU" sz="2400" b="1" dirty="0" smtClean="0"/>
              <a:t>З</a:t>
            </a:r>
          </a:p>
          <a:p>
            <a:pPr algn="ctr"/>
            <a:r>
              <a:rPr lang="ru-RU" sz="2400" b="1" dirty="0" smtClean="0"/>
              <a:t>А</a:t>
            </a:r>
          </a:p>
          <a:p>
            <a:pPr algn="ctr"/>
            <a:r>
              <a:rPr lang="ru-RU" sz="2400" b="1" dirty="0" smtClean="0"/>
              <a:t>И</a:t>
            </a:r>
          </a:p>
          <a:p>
            <a:pPr algn="ctr"/>
            <a:r>
              <a:rPr lang="ru-RU" sz="2400" b="1" dirty="0" smtClean="0"/>
              <a:t>М</a:t>
            </a:r>
          </a:p>
          <a:p>
            <a:pPr algn="ctr"/>
            <a:r>
              <a:rPr lang="ru-RU" sz="2400" b="1" dirty="0" smtClean="0"/>
              <a:t>О</a:t>
            </a:r>
          </a:p>
          <a:p>
            <a:pPr algn="ctr"/>
            <a:r>
              <a:rPr lang="ru-RU" sz="2400" b="1" dirty="0" smtClean="0"/>
              <a:t>Д</a:t>
            </a:r>
          </a:p>
          <a:p>
            <a:pPr algn="ctr"/>
            <a:r>
              <a:rPr lang="ru-RU" sz="2400" b="1" dirty="0" smtClean="0"/>
              <a:t>Е</a:t>
            </a:r>
          </a:p>
          <a:p>
            <a:pPr algn="ctr"/>
            <a:r>
              <a:rPr lang="ru-RU" sz="2400" b="1" dirty="0" smtClean="0"/>
              <a:t>Й</a:t>
            </a:r>
          </a:p>
          <a:p>
            <a:pPr algn="ctr"/>
            <a:r>
              <a:rPr lang="ru-RU" sz="2400" b="1" dirty="0" smtClean="0"/>
              <a:t>С</a:t>
            </a:r>
          </a:p>
          <a:p>
            <a:pPr algn="ctr"/>
            <a:r>
              <a:rPr lang="ru-RU" sz="2400" b="1" dirty="0" smtClean="0"/>
              <a:t>Т</a:t>
            </a:r>
          </a:p>
          <a:p>
            <a:pPr algn="ctr"/>
            <a:r>
              <a:rPr lang="ru-RU" sz="2400" b="1" dirty="0" smtClean="0"/>
              <a:t>В</a:t>
            </a:r>
          </a:p>
          <a:p>
            <a:pPr algn="ctr"/>
            <a:r>
              <a:rPr lang="ru-RU" sz="2400" b="1" dirty="0" smtClean="0"/>
              <a:t>И</a:t>
            </a:r>
          </a:p>
          <a:p>
            <a:pPr algn="ctr"/>
            <a:r>
              <a:rPr lang="ru-RU" sz="2400" b="1" dirty="0"/>
              <a:t>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33258" y="1506172"/>
            <a:ext cx="6936376" cy="5009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/>
              <a:t>планирования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33258" y="2129977"/>
            <a:ext cx="6936376" cy="8683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распределения </a:t>
            </a:r>
            <a:r>
              <a:rPr lang="ru-RU" sz="2800" b="1" dirty="0" smtClean="0"/>
              <a:t>индивидуальных </a:t>
            </a:r>
            <a:r>
              <a:rPr lang="ru-RU" sz="2800" b="1" dirty="0"/>
              <a:t>действий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2012" y="3122424"/>
            <a:ext cx="6917622" cy="8076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выбора способов и средств выполнения действий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2012" y="4049487"/>
            <a:ext cx="6917622" cy="481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реализации плана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2012" y="4646373"/>
            <a:ext cx="6917622" cy="481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передачи действия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52012" y="5259780"/>
            <a:ext cx="6917622" cy="481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текущего контроля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33258" y="5860466"/>
            <a:ext cx="6936376" cy="853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контроля итогового результата </a:t>
            </a:r>
            <a:r>
              <a:rPr lang="ru-RU" sz="2800" b="1" dirty="0" smtClean="0"/>
              <a:t>коллективной деятельности</a:t>
            </a:r>
            <a:endParaRPr lang="ru-RU" sz="2800" b="1" dirty="0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B081C0B1-6A73-C12C-5B34-8AE43956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668848"/>
            <a:ext cx="4114801" cy="228467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Основа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технологии </a:t>
            </a:r>
            <a:r>
              <a:rPr lang="ru-RU" b="1" u="sng" dirty="0" smtClean="0"/>
              <a:t>личностно-</a:t>
            </a:r>
            <a:r>
              <a:rPr lang="ru-RU" b="1" u="sng" dirty="0" err="1" smtClean="0"/>
              <a:t>деятельностный</a:t>
            </a:r>
            <a:r>
              <a:rPr lang="ru-RU" b="1" u="sng" dirty="0" smtClean="0"/>
              <a:t> подход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7113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15DC9A-EA7E-AD72-D6AC-4C8D688B4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059" y="746972"/>
            <a:ext cx="3829259" cy="1343515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chemeClr val="tx2"/>
                </a:solidFill>
              </a:rPr>
              <a:t>Содержательный аспект: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F03C89-2817-AFF6-E4AB-C49DC669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0018" y="5192664"/>
            <a:ext cx="6849086" cy="1354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dirty="0" smtClean="0"/>
              <a:t>контекст </a:t>
            </a:r>
            <a:r>
              <a:rPr lang="ru-RU" sz="3000" dirty="0"/>
              <a:t>деятельности для создания </a:t>
            </a:r>
            <a:endParaRPr lang="ru-RU" sz="30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/>
              <a:t> </a:t>
            </a:r>
            <a:r>
              <a:rPr lang="ru-RU" sz="3000" dirty="0" smtClean="0"/>
              <a:t>   ситуации </a:t>
            </a:r>
            <a:r>
              <a:rPr lang="ru-RU" sz="3000" dirty="0"/>
              <a:t>для овладения материалом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A2F03C89-2817-AFF6-E4AB-C49DC669530E}"/>
              </a:ext>
            </a:extLst>
          </p:cNvPr>
          <p:cNvSpPr txBox="1">
            <a:spLocks/>
          </p:cNvSpPr>
          <p:nvPr/>
        </p:nvSpPr>
        <p:spPr>
          <a:xfrm>
            <a:off x="5140019" y="293527"/>
            <a:ext cx="5368834" cy="906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dirty="0" smtClean="0"/>
              <a:t>личностно - значимое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 smtClean="0"/>
              <a:t>    содержание материала</a:t>
            </a:r>
            <a:endParaRPr lang="ru-RU" sz="3000" dirty="0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A2F03C89-2817-AFF6-E4AB-C49DC669530E}"/>
              </a:ext>
            </a:extLst>
          </p:cNvPr>
          <p:cNvSpPr txBox="1">
            <a:spLocks/>
          </p:cNvSpPr>
          <p:nvPr/>
        </p:nvSpPr>
        <p:spPr>
          <a:xfrm>
            <a:off x="5140018" y="1318913"/>
            <a:ext cx="6027710" cy="1398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dirty="0" smtClean="0"/>
              <a:t>учебный материал,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 smtClean="0"/>
              <a:t>    побуждающий </a:t>
            </a:r>
            <a:r>
              <a:rPr lang="ru-RU" sz="3000" dirty="0"/>
              <a:t>на совместную </a:t>
            </a:r>
            <a:endParaRPr lang="ru-RU" sz="30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 smtClean="0"/>
              <a:t>    деятельность</a:t>
            </a:r>
            <a:endParaRPr lang="ru-RU" sz="3000" dirty="0"/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A2F03C89-2817-AFF6-E4AB-C49DC669530E}"/>
              </a:ext>
            </a:extLst>
          </p:cNvPr>
          <p:cNvSpPr txBox="1">
            <a:spLocks/>
          </p:cNvSpPr>
          <p:nvPr/>
        </p:nvSpPr>
        <p:spPr>
          <a:xfrm>
            <a:off x="5140019" y="2597846"/>
            <a:ext cx="6027710" cy="1398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dirty="0" smtClean="0"/>
              <a:t>материал, опирающийся </a:t>
            </a:r>
            <a:r>
              <a:rPr lang="ru-RU" sz="3000" dirty="0"/>
              <a:t>на </a:t>
            </a:r>
            <a:endParaRPr lang="ru-RU" sz="30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 smtClean="0"/>
              <a:t>    интересы обучающихся</a:t>
            </a:r>
            <a:endParaRPr lang="ru-RU" sz="3000" dirty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A2F03C89-2817-AFF6-E4AB-C49DC669530E}"/>
              </a:ext>
            </a:extLst>
          </p:cNvPr>
          <p:cNvSpPr txBox="1">
            <a:spLocks/>
          </p:cNvSpPr>
          <p:nvPr/>
        </p:nvSpPr>
        <p:spPr>
          <a:xfrm>
            <a:off x="5140018" y="3794483"/>
            <a:ext cx="6491149" cy="1398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dirty="0" smtClean="0"/>
              <a:t>материал, опирающийся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 smtClean="0"/>
              <a:t>    на жизненный опыт обучающихся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52582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552214-4822-5229-7706-1631B1EB5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31" y="885459"/>
            <a:ext cx="2947482" cy="2259443"/>
          </a:xfrm>
        </p:spPr>
        <p:txBody>
          <a:bodyPr>
            <a:normAutofit/>
          </a:bodyPr>
          <a:lstStyle/>
          <a:p>
            <a:r>
              <a:rPr lang="ru-RU" b="1" dirty="0"/>
              <a:t>При подготовке к уроку </a:t>
            </a:r>
            <a:r>
              <a:rPr lang="ru-RU" b="1" dirty="0" smtClean="0"/>
              <a:t>спланируйте</a:t>
            </a:r>
            <a:endParaRPr lang="ru-RU" b="1" dirty="0"/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3092C4FE-B695-CFEB-FDD2-69753501CD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8814008"/>
              </p:ext>
            </p:extLst>
          </p:nvPr>
        </p:nvGraphicFramePr>
        <p:xfrm>
          <a:off x="3579222" y="885459"/>
          <a:ext cx="8085908" cy="5460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705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DC75B7-092F-A025-8814-BBB563B27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54" y="780956"/>
            <a:ext cx="2947482" cy="2729706"/>
          </a:xfrm>
        </p:spPr>
        <p:txBody>
          <a:bodyPr>
            <a:normAutofit/>
          </a:bodyPr>
          <a:lstStyle/>
          <a:p>
            <a:r>
              <a:rPr lang="ru-RU" b="1" dirty="0"/>
              <a:t>В начале занятия предъявите </a:t>
            </a:r>
            <a:r>
              <a:rPr lang="ru-RU" b="1" dirty="0" smtClean="0"/>
              <a:t>задание и объясните </a:t>
            </a:r>
            <a:endParaRPr lang="ru-RU" b="1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9762AAC5-32B6-FA38-CCAE-78820EAFEB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3472436"/>
              </p:ext>
            </p:extLst>
          </p:nvPr>
        </p:nvGraphicFramePr>
        <p:xfrm>
          <a:off x="3500846" y="522514"/>
          <a:ext cx="8321040" cy="576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555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AE6D1-CC7B-CC2C-2358-D017311CD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5014"/>
            <a:ext cx="3665938" cy="930278"/>
          </a:xfrm>
        </p:spPr>
        <p:txBody>
          <a:bodyPr>
            <a:normAutofit/>
          </a:bodyPr>
          <a:lstStyle/>
          <a:p>
            <a:r>
              <a:rPr lang="ru-RU" b="1" dirty="0"/>
              <a:t>По ходу </a:t>
            </a:r>
            <a:r>
              <a:rPr lang="ru-RU" b="1" dirty="0" smtClean="0"/>
              <a:t>занятия </a:t>
            </a:r>
            <a:endParaRPr lang="ru-RU" b="1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710FEE2B-CE5F-9401-D577-1D1A54BB76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806527"/>
              </p:ext>
            </p:extLst>
          </p:nvPr>
        </p:nvGraphicFramePr>
        <p:xfrm>
          <a:off x="3759896" y="885459"/>
          <a:ext cx="7728267" cy="508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5925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7E62F-0811-0356-FA11-C2CEA8D7B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8077"/>
            <a:ext cx="3358931" cy="3748609"/>
          </a:xfrm>
        </p:spPr>
        <p:txBody>
          <a:bodyPr>
            <a:normAutofit/>
          </a:bodyPr>
          <a:lstStyle/>
          <a:p>
            <a:r>
              <a:rPr lang="ru-RU" b="1" dirty="0"/>
              <a:t>При подведении итогов групповой работы предложите </a:t>
            </a:r>
            <a:r>
              <a:rPr lang="ru-RU" b="1" dirty="0" smtClean="0"/>
              <a:t>ученикам </a:t>
            </a:r>
            <a:endParaRPr lang="ru-RU" b="1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1C8E96E4-51D2-665C-A916-38503DB824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058509"/>
              </p:ext>
            </p:extLst>
          </p:nvPr>
        </p:nvGraphicFramePr>
        <p:xfrm>
          <a:off x="3759896" y="885459"/>
          <a:ext cx="7728267" cy="508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Лампочка и шестеренка со сплошной заливкой">
            <a:extLst>
              <a:ext uri="{FF2B5EF4-FFF2-40B4-BE49-F238E27FC236}">
                <a16:creationId xmlns:a16="http://schemas.microsoft.com/office/drawing/2014/main" id="{12B9855D-E060-AF18-EAB5-3B61FCC76B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45486" y="5148802"/>
            <a:ext cx="1647477" cy="164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4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02CFB-FD7D-1BDF-D9F6-9F03FF2A2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71140"/>
            <a:ext cx="3352430" cy="1331980"/>
          </a:xfrm>
        </p:spPr>
        <p:txBody>
          <a:bodyPr>
            <a:normAutofit/>
          </a:bodyPr>
          <a:lstStyle/>
          <a:p>
            <a:r>
              <a:rPr lang="ru-RU" b="1" dirty="0"/>
              <a:t>Рекомендуется </a:t>
            </a:r>
            <a:r>
              <a:rPr lang="ru-RU" b="1" dirty="0" smtClean="0"/>
              <a:t>подготовить </a:t>
            </a:r>
            <a:endParaRPr lang="ru-RU" b="1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FC35F439-D8DC-C95C-47C0-7676F0E849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4467407"/>
              </p:ext>
            </p:extLst>
          </p:nvPr>
        </p:nvGraphicFramePr>
        <p:xfrm>
          <a:off x="3759896" y="885459"/>
          <a:ext cx="7728267" cy="5087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Чоканье со сплошной заливкой">
            <a:extLst>
              <a:ext uri="{FF2B5EF4-FFF2-40B4-BE49-F238E27FC236}">
                <a16:creationId xmlns:a16="http://schemas.microsoft.com/office/drawing/2014/main" id="{79310D51-A217-6336-63F8-6D006DF750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759895" y="1272174"/>
            <a:ext cx="1900675" cy="1900675"/>
          </a:xfrm>
          <a:prstGeom prst="rect">
            <a:avLst/>
          </a:prstGeom>
        </p:spPr>
      </p:pic>
      <p:pic>
        <p:nvPicPr>
          <p:cNvPr id="8" name="Рисунок 7" descr="Частичная проверка содержимого буфера обмена со сплошной заливкой">
            <a:extLst>
              <a:ext uri="{FF2B5EF4-FFF2-40B4-BE49-F238E27FC236}">
                <a16:creationId xmlns:a16="http://schemas.microsoft.com/office/drawing/2014/main" id="{82649611-B0E7-1404-BDD1-8CD1AF1EDE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17849" y="3754706"/>
            <a:ext cx="1970314" cy="1970314"/>
          </a:xfrm>
          <a:prstGeom prst="rect">
            <a:avLst/>
          </a:prstGeom>
        </p:spPr>
      </p:pic>
      <p:pic>
        <p:nvPicPr>
          <p:cNvPr id="7" name="Рисунок 6" descr="Вектор значок лампочки. Решение, идея значок: стоковая векторная ...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t="8889" r="12894" b="12872"/>
          <a:stretch/>
        </p:blipFill>
        <p:spPr bwMode="auto">
          <a:xfrm>
            <a:off x="104204" y="2103121"/>
            <a:ext cx="938212" cy="10697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клипарт вопрос 50 фото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2" r="15789"/>
          <a:stretch/>
        </p:blipFill>
        <p:spPr bwMode="auto">
          <a:xfrm>
            <a:off x="1210184" y="2103120"/>
            <a:ext cx="807526" cy="10697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Поднять руку – Бесплатные иконки: образование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5" r="19214"/>
          <a:stretch/>
        </p:blipFill>
        <p:spPr bwMode="auto">
          <a:xfrm>
            <a:off x="30933" y="3429121"/>
            <a:ext cx="800052" cy="14414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Хлопать в ладоши – Бесплатные иконки: руки и жесты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06" y="4566924"/>
            <a:ext cx="1174822" cy="1279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Nadezhda\Documents\46\МО\2025 - 2026\семинар ИМЦ\пазл 2.jpg"/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0" t="8620" r="7817" b="6020"/>
          <a:stretch/>
        </p:blipFill>
        <p:spPr bwMode="auto">
          <a:xfrm>
            <a:off x="2232480" y="2103120"/>
            <a:ext cx="1079361" cy="10697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Рукопожатие – Бесплатные иконки: бизнес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57" y="3262409"/>
            <a:ext cx="1242311" cy="1391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Nadezhda\Documents\46\МО\2025 - 2026\семинар ИМЦ\карандаш.png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442" y="4739863"/>
            <a:ext cx="1234439" cy="1381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216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3152" y="804672"/>
            <a:ext cx="9015984" cy="8595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Практический модуль</a:t>
            </a:r>
            <a:endParaRPr lang="ru-RU" b="1" dirty="0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0" y="2011680"/>
            <a:ext cx="9015984" cy="17739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«Три кита </a:t>
            </a:r>
            <a:r>
              <a:rPr lang="ru-RU" b="1" dirty="0" smtClean="0"/>
              <a:t>совместного</a:t>
            </a:r>
          </a:p>
          <a:p>
            <a:pPr algn="r"/>
            <a:r>
              <a:rPr lang="ru-RU" b="1" dirty="0" smtClean="0"/>
              <a:t>обучения</a:t>
            </a:r>
            <a:r>
              <a:rPr lang="ru-RU" b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38169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593" y="914400"/>
            <a:ext cx="8695944" cy="877824"/>
          </a:xfrm>
        </p:spPr>
        <p:txBody>
          <a:bodyPr>
            <a:noAutofit/>
          </a:bodyPr>
          <a:lstStyle/>
          <a:p>
            <a:r>
              <a:rPr lang="ru-RU" b="1" dirty="0" smtClean="0"/>
              <a:t>Прием</a:t>
            </a:r>
            <a:endParaRPr lang="ru-RU" b="1" dirty="0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1645921" y="1792224"/>
            <a:ext cx="7379207" cy="2487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«Подумай – </a:t>
            </a:r>
            <a:br>
              <a:rPr lang="ru-RU" b="1" dirty="0" smtClean="0"/>
            </a:br>
            <a:r>
              <a:rPr lang="ru-RU" b="1" dirty="0" smtClean="0"/>
              <a:t>обсуди  в паре – </a:t>
            </a:r>
            <a:br>
              <a:rPr lang="ru-RU" b="1" dirty="0" smtClean="0"/>
            </a:br>
            <a:r>
              <a:rPr lang="ru-RU" b="1" dirty="0" smtClean="0"/>
              <a:t>поделись с классом»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177529" y="3785616"/>
            <a:ext cx="2962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Марина Валерьевна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Овечкина,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учитель начальных классов МБОУ Гимназия №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города Кирова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23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593" y="914400"/>
            <a:ext cx="8695944" cy="877824"/>
          </a:xfrm>
        </p:spPr>
        <p:txBody>
          <a:bodyPr>
            <a:noAutofit/>
          </a:bodyPr>
          <a:lstStyle/>
          <a:p>
            <a:r>
              <a:rPr lang="ru-RU" b="1" dirty="0" smtClean="0"/>
              <a:t>Прием</a:t>
            </a:r>
            <a:endParaRPr lang="ru-RU" b="1" dirty="0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2706625" y="1792224"/>
            <a:ext cx="2916935" cy="9692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«</a:t>
            </a:r>
            <a:r>
              <a:rPr lang="ru-RU" b="1" dirty="0" err="1" smtClean="0"/>
              <a:t>Пазл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177529" y="3785616"/>
            <a:ext cx="2962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Наталья Андреевна </a:t>
            </a:r>
            <a:r>
              <a:rPr lang="ru-RU" sz="2400" b="1" dirty="0" err="1" smtClean="0">
                <a:solidFill>
                  <a:schemeClr val="bg1">
                    <a:lumMod val="50000"/>
                  </a:schemeClr>
                </a:solidFill>
              </a:rPr>
              <a:t>Люкина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учитель начальных классов МБОУ Гимназия №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города Кирова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79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6096" y="619774"/>
            <a:ext cx="786079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Самостоятельность</a:t>
            </a:r>
            <a:r>
              <a:rPr lang="ru-RU" sz="3200" b="1" dirty="0">
                <a:solidFill>
                  <a:srgbClr val="0070C0"/>
                </a:solidFill>
              </a:rPr>
              <a:t> в обучении в начальной школе — это способность младшего школьника осознанно ставить учебные цели, планировать действия, осуществлять самоконтроль и оценку без постоянной помощи взрослых. 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Самостоятельность – </a:t>
            </a:r>
            <a:r>
              <a:rPr lang="ru-RU" sz="3200" b="1" dirty="0" smtClean="0">
                <a:solidFill>
                  <a:srgbClr val="0070C0"/>
                </a:solidFill>
              </a:rPr>
              <a:t>это </a:t>
            </a:r>
            <a:r>
              <a:rPr lang="ru-RU" sz="3200" b="1" dirty="0">
                <a:solidFill>
                  <a:srgbClr val="0070C0"/>
                </a:solidFill>
              </a:rPr>
              <a:t>фундамент учебной деятельности, проявляющийся в умении самостоятельно искать информацию, решать проблемы и развивать познавательную активность. 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081C0B1-6A73-C12C-5B34-8AE43956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48374"/>
            <a:ext cx="3429000" cy="1121372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latin typeface="+mn-lt"/>
              </a:rPr>
              <a:t>САМОСТОЯТЕЛЬНЫЙ УЧЕНИК</a:t>
            </a:r>
          </a:p>
        </p:txBody>
      </p:sp>
    </p:spTree>
    <p:extLst>
      <p:ext uri="{BB962C8B-B14F-4D97-AF65-F5344CB8AC3E}">
        <p14:creationId xmlns:p14="http://schemas.microsoft.com/office/powerpoint/2010/main" val="95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03A91-1BAC-0EE1-7F2B-AE1FD532C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62136"/>
            <a:ext cx="3346624" cy="304321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Социальные умения, необходимые для успешной реализации </a:t>
            </a:r>
            <a:r>
              <a:rPr lang="ru-RU" b="1" dirty="0" smtClean="0"/>
              <a:t>технологии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2117B1-5454-C48F-8764-EC6B206B8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9543" y="261257"/>
            <a:ext cx="8099696" cy="6492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1. Формирующие умения – </a:t>
            </a:r>
            <a:r>
              <a:rPr lang="ru-RU" sz="2800" i="1" dirty="0"/>
              <a:t>обеспечение четкой организации работы группы, управления ходом взаимодействий и установления оптимальных норм поведения в ней</a:t>
            </a:r>
            <a:r>
              <a:rPr lang="ru-RU" sz="2800" dirty="0"/>
              <a:t>: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спокойно собираться в группу;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говорить тихо, соблюдая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 </a:t>
            </a:r>
            <a:r>
              <a:rPr lang="ru-RU" sz="2800" dirty="0" smtClean="0"/>
              <a:t>   очередность</a:t>
            </a:r>
            <a:r>
              <a:rPr lang="ru-RU" sz="2800" dirty="0"/>
              <a:t>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обращаться к друг другу по имени;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пользоваться невербальными средствами (жестами) для повышения эффективности взаимодействий.</a:t>
            </a:r>
          </a:p>
          <a:p>
            <a:endParaRPr lang="ru-RU" sz="2800" dirty="0"/>
          </a:p>
        </p:txBody>
      </p:sp>
      <p:pic>
        <p:nvPicPr>
          <p:cNvPr id="5" name="Рисунок 4" descr="Группа мужчин со сплошной заливкой">
            <a:extLst>
              <a:ext uri="{FF2B5EF4-FFF2-40B4-BE49-F238E27FC236}">
                <a16:creationId xmlns:a16="http://schemas.microsoft.com/office/drawing/2014/main" id="{BBD084EB-D20A-4BC6-CCA3-FA661C45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77544" y="2300586"/>
            <a:ext cx="2413581" cy="241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3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81C8AE-D43C-055B-4C7F-309A04BC5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B5A83-F6F8-AB0D-890D-960A395EF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90" y="705826"/>
            <a:ext cx="3143424" cy="3095466"/>
          </a:xfrm>
        </p:spPr>
        <p:txBody>
          <a:bodyPr>
            <a:normAutofit/>
          </a:bodyPr>
          <a:lstStyle/>
          <a:p>
            <a:r>
              <a:rPr lang="ru-RU" b="1" dirty="0"/>
              <a:t>Социальные умения, необходимые для успешной реализации </a:t>
            </a:r>
            <a:r>
              <a:rPr lang="ru-RU" b="1" dirty="0" smtClean="0"/>
              <a:t>технологии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090785-4C66-8316-7B9B-79B891D6B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015" y="614818"/>
            <a:ext cx="7626047" cy="54918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2. Умения функционирования</a:t>
            </a:r>
            <a:r>
              <a:rPr lang="ru-RU" sz="2800" dirty="0"/>
              <a:t>, </a:t>
            </a:r>
            <a:r>
              <a:rPr lang="ru-RU" sz="2800" i="1" dirty="0"/>
              <a:t>необходимые группе для успешного выполнения задания и поддержания рабочих отношений</a:t>
            </a:r>
            <a:r>
              <a:rPr lang="ru-RU" sz="2800" i="1" dirty="0" smtClean="0"/>
              <a:t>:</a:t>
            </a:r>
          </a:p>
          <a:p>
            <a:pPr marL="0" indent="0">
              <a:buNone/>
            </a:pPr>
            <a:endParaRPr lang="ru-RU" sz="100" i="1" dirty="0"/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dirty="0"/>
              <a:t>задавать вопросы, обращаться за </a:t>
            </a:r>
            <a:r>
              <a:rPr lang="ru-RU" sz="2800" dirty="0" smtClean="0"/>
              <a:t>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 </a:t>
            </a:r>
            <a:r>
              <a:rPr lang="ru-RU" sz="2800" dirty="0" smtClean="0"/>
              <a:t>   разъяснениями</a:t>
            </a:r>
            <a:r>
              <a:rPr lang="ru-RU" sz="2800" dirty="0"/>
              <a:t>;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делиться своими идеями и мнениями;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делиться своими чувствами;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поощрять участие других членов группы;      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выражать поддержку и одобрение;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воодушевлять группу.</a:t>
            </a:r>
          </a:p>
          <a:p>
            <a:endParaRPr lang="ru-RU" sz="1800" dirty="0"/>
          </a:p>
        </p:txBody>
      </p:sp>
      <p:pic>
        <p:nvPicPr>
          <p:cNvPr id="5" name="Рисунок 4" descr="Стремление со сплошной заливкой">
            <a:extLst>
              <a:ext uri="{FF2B5EF4-FFF2-40B4-BE49-F238E27FC236}">
                <a16:creationId xmlns:a16="http://schemas.microsoft.com/office/drawing/2014/main" id="{502A51D8-5278-D3A0-8526-AE180CE74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479281" y="1399902"/>
            <a:ext cx="3121296" cy="312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6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8B1D59-1E2E-18BF-149D-E29F653DA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B2500-0E94-B5C6-8D3B-5D5931423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4743"/>
            <a:ext cx="3313241" cy="3147717"/>
          </a:xfrm>
        </p:spPr>
        <p:txBody>
          <a:bodyPr>
            <a:normAutofit/>
          </a:bodyPr>
          <a:lstStyle/>
          <a:p>
            <a:r>
              <a:rPr lang="ru-RU" b="1" dirty="0"/>
              <a:t>Социальные умения, необходимые для успешной реализации </a:t>
            </a:r>
            <a:r>
              <a:rPr lang="ru-RU" b="1" dirty="0" smtClean="0"/>
              <a:t>технологии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610BD2-53A7-4247-4212-F32BA2D3A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9184" y="754743"/>
            <a:ext cx="8409358" cy="5024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3. Формулирующие умения</a:t>
            </a:r>
            <a:r>
              <a:rPr lang="ru-RU" sz="2800" dirty="0"/>
              <a:t>, </a:t>
            </a:r>
            <a:r>
              <a:rPr lang="ru-RU" sz="2800" i="1" dirty="0"/>
              <a:t>отвечающие за познавательную активность членов группы, направленную на глубокое понимание изучаемого материала и использование эффективных стратегий для его усвоения и сохранения: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уточнение информации;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проверка понимания;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просьба развить мысль, уточнить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 </a:t>
            </a:r>
            <a:r>
              <a:rPr lang="ru-RU" sz="2800" dirty="0" smtClean="0"/>
              <a:t>    точку </a:t>
            </a:r>
            <a:r>
              <a:rPr lang="ru-RU" sz="2800" dirty="0"/>
              <a:t>зрения;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планирование и подведение итогов вслух.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Graphic 6" descr="Вопросы">
            <a:extLst>
              <a:ext uri="{FF2B5EF4-FFF2-40B4-BE49-F238E27FC236}">
                <a16:creationId xmlns:a16="http://schemas.microsoft.com/office/drawing/2014/main" id="{BCBE9A76-77A0-128D-CEE3-E57F09042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980124" y="2182223"/>
            <a:ext cx="2938418" cy="293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9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C6659-47B7-2131-9710-05E5CBADD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CE28D1-E7E9-5EE7-582E-55B0A1BE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30" y="770709"/>
            <a:ext cx="2947482" cy="3086323"/>
          </a:xfrm>
        </p:spPr>
        <p:txBody>
          <a:bodyPr>
            <a:normAutofit/>
          </a:bodyPr>
          <a:lstStyle/>
          <a:p>
            <a:r>
              <a:rPr lang="ru-RU" b="1" dirty="0"/>
              <a:t>Социальные умения, необходимые для успешной реализации технологии: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DD0C29-1895-E459-DE62-F3BE7A9A6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320" y="770709"/>
            <a:ext cx="8069814" cy="47307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4. Стимулирующие умения</a:t>
            </a:r>
            <a:r>
              <a:rPr lang="ru-RU" sz="2800" i="1" dirty="0"/>
              <a:t>, необходимые для преодоления познавательных конфликтов и обеспечивающими результативное участие школьников в учебной дискуссии: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сопоставлять аргументы членов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 </a:t>
            </a:r>
            <a:r>
              <a:rPr lang="ru-RU" sz="2800" dirty="0" smtClean="0"/>
              <a:t>   группы</a:t>
            </a:r>
            <a:r>
              <a:rPr lang="ru-RU" sz="2800" dirty="0"/>
              <a:t>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предлагать альтернативные варианты;            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продолжать мысли участников,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 </a:t>
            </a:r>
            <a:r>
              <a:rPr lang="ru-RU" sz="2800" dirty="0" smtClean="0"/>
              <a:t>    объединяя </a:t>
            </a:r>
            <a:r>
              <a:rPr lang="ru-RU" sz="2800" dirty="0"/>
              <a:t>их; </a:t>
            </a:r>
            <a:endParaRPr lang="ru-RU" sz="2800" dirty="0">
              <a:sym typeface="Symbol" pitchFamily="2" charset="2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критиковать идеи, а не людей. </a:t>
            </a:r>
          </a:p>
          <a:p>
            <a:endParaRPr lang="ru-RU" sz="2400" dirty="0"/>
          </a:p>
        </p:txBody>
      </p:sp>
      <p:pic>
        <p:nvPicPr>
          <p:cNvPr id="5" name="Рисунок 4" descr="Хорошая идея со сплошной заливкой">
            <a:extLst>
              <a:ext uri="{FF2B5EF4-FFF2-40B4-BE49-F238E27FC236}">
                <a16:creationId xmlns:a16="http://schemas.microsoft.com/office/drawing/2014/main" id="{4290C363-7B1B-8D9E-44F7-288BBBBB5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91353" y="1906706"/>
            <a:ext cx="2547728" cy="25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10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593" y="914400"/>
            <a:ext cx="8695944" cy="877824"/>
          </a:xfrm>
        </p:spPr>
        <p:txBody>
          <a:bodyPr>
            <a:noAutofit/>
          </a:bodyPr>
          <a:lstStyle/>
          <a:p>
            <a:r>
              <a:rPr lang="ru-RU" b="1" dirty="0" smtClean="0"/>
              <a:t>Прием</a:t>
            </a:r>
            <a:endParaRPr lang="ru-RU" b="1" dirty="0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1645921" y="1792224"/>
            <a:ext cx="7379207" cy="1691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«Внутренний и </a:t>
            </a:r>
            <a:endParaRPr lang="ru-RU" b="1" dirty="0" smtClean="0"/>
          </a:p>
          <a:p>
            <a:pPr algn="r"/>
            <a:r>
              <a:rPr lang="ru-RU" b="1" dirty="0" smtClean="0"/>
              <a:t>внешний </a:t>
            </a:r>
            <a:r>
              <a:rPr lang="ru-RU" b="1" dirty="0"/>
              <a:t>круг»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77528" y="3447288"/>
            <a:ext cx="3014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Екатерина Николаевна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Корякина,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учитель начальных классов МБОУ Гимназия №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города Кирова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5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3152" y="804672"/>
            <a:ext cx="9015984" cy="941832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Проектировочный модуль</a:t>
            </a:r>
            <a:endParaRPr lang="ru-RU" b="1" dirty="0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2788920" y="2112264"/>
            <a:ext cx="6583680" cy="987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«План внедрения»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229345" y="3383280"/>
            <a:ext cx="29626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Надежда Владимировна </a:t>
            </a:r>
            <a:r>
              <a:rPr lang="ru-RU" sz="2400" b="1" dirty="0" err="1" smtClean="0">
                <a:solidFill>
                  <a:schemeClr val="bg1">
                    <a:lumMod val="50000"/>
                  </a:schemeClr>
                </a:solidFill>
              </a:rPr>
              <a:t>Кожинова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учитель начальных классов МБОУ Гимназия №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города Кирова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471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BCE28D1-E7E9-5EE7-582E-55B0A1BE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84" y="770709"/>
            <a:ext cx="3255264" cy="1250115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Совместное обучение</a:t>
            </a:r>
            <a:endParaRPr lang="ru-RU" b="1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5DD0C29-1895-E459-DE62-F3BE7A9A6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4904" y="770709"/>
            <a:ext cx="8069814" cy="195355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dirty="0" smtClean="0"/>
              <a:t>- это наиболее распространенный </a:t>
            </a:r>
            <a:r>
              <a:rPr lang="ru-RU" sz="3200" dirty="0"/>
              <a:t>и </a:t>
            </a:r>
            <a:r>
              <a:rPr lang="ru-RU" sz="3200" dirty="0" smtClean="0"/>
              <a:t>эффективный метод </a:t>
            </a:r>
            <a:r>
              <a:rPr lang="ru-RU" sz="3200" dirty="0"/>
              <a:t>в </a:t>
            </a:r>
            <a:r>
              <a:rPr lang="ru-RU" sz="3200" dirty="0" smtClean="0"/>
              <a:t>начальной школе, обеспечивающий </a:t>
            </a:r>
            <a:r>
              <a:rPr lang="ru-RU" sz="3200" dirty="0"/>
              <a:t>естественную среду для социализации </a:t>
            </a:r>
            <a:r>
              <a:rPr lang="ru-RU" sz="3200" dirty="0" smtClean="0"/>
              <a:t>детей</a:t>
            </a:r>
            <a:endParaRPr lang="ru-RU" sz="2800" dirty="0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A5DD0C29-1895-E459-DE62-F3BE7A9A655E}"/>
              </a:ext>
            </a:extLst>
          </p:cNvPr>
          <p:cNvSpPr txBox="1">
            <a:spLocks/>
          </p:cNvSpPr>
          <p:nvPr/>
        </p:nvSpPr>
        <p:spPr>
          <a:xfrm>
            <a:off x="3564904" y="3014908"/>
            <a:ext cx="8069814" cy="1263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3200" dirty="0" smtClean="0"/>
              <a:t>- это </a:t>
            </a:r>
            <a:r>
              <a:rPr lang="ru-RU" sz="3200" dirty="0"/>
              <a:t>метод обучения, повышающий мотивацию и способствующий лучшему запоминанию </a:t>
            </a:r>
            <a:r>
              <a:rPr lang="ru-RU" sz="3200" dirty="0" smtClean="0"/>
              <a:t>информации</a:t>
            </a:r>
            <a:endParaRPr lang="ru-RU" sz="3200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A5DD0C29-1895-E459-DE62-F3BE7A9A655E}"/>
              </a:ext>
            </a:extLst>
          </p:cNvPr>
          <p:cNvSpPr txBox="1">
            <a:spLocks/>
          </p:cNvSpPr>
          <p:nvPr/>
        </p:nvSpPr>
        <p:spPr>
          <a:xfrm>
            <a:off x="3564904" y="4662950"/>
            <a:ext cx="8069814" cy="13538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3200" dirty="0"/>
              <a:t>- </a:t>
            </a:r>
            <a:r>
              <a:rPr lang="ru-RU" sz="3200" dirty="0" smtClean="0"/>
              <a:t>это метод, который </a:t>
            </a:r>
            <a:r>
              <a:rPr lang="ru-RU" sz="3200" dirty="0"/>
              <a:t>может быть полезен для раскрытия творческого потенциала и продуктивности </a:t>
            </a:r>
            <a:r>
              <a:rPr lang="ru-RU" sz="3200" dirty="0" smtClean="0"/>
              <a:t>обучающихся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8211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296" y="804672"/>
            <a:ext cx="908262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 сделай сам» </a:t>
            </a:r>
          </a:p>
          <a:p>
            <a:pPr algn="ctr"/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</a:p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«сделаем ВМЕСТЕ, </a:t>
            </a:r>
          </a:p>
          <a:p>
            <a:pPr algn="r"/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пойму САМ»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778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5BEDA2-4A15-0152-E652-007481434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" y="786384"/>
            <a:ext cx="9015984" cy="518464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+mn-lt"/>
              </a:rPr>
              <a:t>Теоретический модуль </a:t>
            </a:r>
            <a:br>
              <a:rPr lang="ru-RU" b="1" dirty="0" smtClean="0">
                <a:latin typeface="+mn-lt"/>
              </a:rPr>
            </a:br>
            <a:r>
              <a:rPr lang="ru-RU" sz="6600" b="1" i="1" dirty="0" smtClean="0">
                <a:latin typeface="+mn-lt"/>
              </a:rPr>
              <a:t>«Не просто группа, </a:t>
            </a:r>
            <a:br>
              <a:rPr lang="ru-RU" sz="6600" b="1" i="1" dirty="0" smtClean="0">
                <a:latin typeface="+mn-lt"/>
              </a:rPr>
            </a:br>
            <a:r>
              <a:rPr lang="ru-RU" sz="6600" b="1" i="1" dirty="0" smtClean="0">
                <a:latin typeface="+mn-lt"/>
              </a:rPr>
              <a:t>а команда»</a:t>
            </a:r>
            <a:br>
              <a:rPr lang="ru-RU" sz="6600" b="1" i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или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ТЕХНОЛОГИЯ ОБУЧЕНИЯ В СОТРУДНИЧЕСТВЕ</a:t>
            </a:r>
            <a:endParaRPr lang="ru-RU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77529" y="3785616"/>
            <a:ext cx="2962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Наталья Андреевна </a:t>
            </a:r>
            <a:r>
              <a:rPr lang="ru-RU" sz="2400" b="1" dirty="0" err="1" smtClean="0">
                <a:solidFill>
                  <a:schemeClr val="bg1">
                    <a:lumMod val="50000"/>
                  </a:schemeClr>
                </a:solidFill>
              </a:rPr>
              <a:t>Люкина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учитель начальных классов МБОУ Гимназия №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города Кирова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459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2" y="752748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F0A3AF-05B6-1525-30B9-8776D37A8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730" y="752748"/>
            <a:ext cx="8583779" cy="161861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Сотрудничество</a:t>
            </a:r>
            <a:r>
              <a:rPr lang="ru-RU" sz="3600" dirty="0" smtClean="0">
                <a:solidFill>
                  <a:srgbClr val="0070C0"/>
                </a:solidFill>
              </a:rPr>
              <a:t> – это взаимодействие, помощь друг другу в выполнении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какого-либо дела.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7094" y="761999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2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DC5A77-10C9-4ECF-B7EB-8D917F36A9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E28B5-FB16-49A9-B851-3C35FAC0CA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10905976" cy="1651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81C89-A48B-D0DA-0935-1894544D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298" y="1084029"/>
            <a:ext cx="8983489" cy="1000978"/>
          </a:xfrm>
        </p:spPr>
        <p:txBody>
          <a:bodyPr>
            <a:normAutofit/>
          </a:bodyPr>
          <a:lstStyle/>
          <a:p>
            <a:r>
              <a:rPr lang="ru-RU" sz="4800" b="1" dirty="0"/>
              <a:t>Концептуальная основа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014442-855A-4E0F-8D09-C314661A48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4533" y="758952"/>
            <a:ext cx="1185379" cy="1651133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ABF09-86CF-414E-88A5-2B84CC7232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3" y="2526526"/>
            <a:ext cx="1169701" cy="356337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E91770-CDBB-4D24-94E5-AD484F36CE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019" y="2526526"/>
            <a:ext cx="10920893" cy="3563377"/>
          </a:xfrm>
          <a:prstGeom prst="rect">
            <a:avLst/>
          </a:prstGeom>
          <a:solidFill>
            <a:schemeClr val="bg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41F920-A930-695C-A830-107C5F022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7705" y="2505806"/>
            <a:ext cx="10727053" cy="36708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900" dirty="0">
                <a:solidFill>
                  <a:srgbClr val="0070C0"/>
                </a:solidFill>
              </a:rPr>
              <a:t>Технология предполагает специальную работу обучающихся по формированию </a:t>
            </a:r>
            <a:r>
              <a:rPr lang="ru-RU" sz="3900" b="1" dirty="0">
                <a:solidFill>
                  <a:srgbClr val="0070C0"/>
                </a:solidFill>
              </a:rPr>
              <a:t>целенаправленных, работоспособных, совместимых </a:t>
            </a:r>
            <a:r>
              <a:rPr lang="ru-RU" sz="3900" dirty="0">
                <a:solidFill>
                  <a:srgbClr val="0070C0"/>
                </a:solidFill>
              </a:rPr>
              <a:t>групп школьников, </a:t>
            </a:r>
            <a:r>
              <a:rPr lang="ru-RU" sz="3900" b="1" dirty="0">
                <a:solidFill>
                  <a:srgbClr val="0070C0"/>
                </a:solidFill>
              </a:rPr>
              <a:t>знающих </a:t>
            </a:r>
            <a:r>
              <a:rPr lang="ru-RU" sz="3900" dirty="0">
                <a:solidFill>
                  <a:srgbClr val="0070C0"/>
                </a:solidFill>
              </a:rPr>
              <a:t>и</a:t>
            </a:r>
            <a:r>
              <a:rPr lang="ru-RU" sz="3900" b="1" dirty="0">
                <a:solidFill>
                  <a:srgbClr val="0070C0"/>
                </a:solidFill>
              </a:rPr>
              <a:t> умеющих взаимодействовать</a:t>
            </a:r>
            <a:r>
              <a:rPr lang="ru-RU" sz="3900" dirty="0">
                <a:solidFill>
                  <a:srgbClr val="0070C0"/>
                </a:solidFill>
              </a:rPr>
              <a:t> в ходе решения учебных задач, </a:t>
            </a:r>
            <a:r>
              <a:rPr lang="ru-RU" sz="3900" b="1" dirty="0">
                <a:solidFill>
                  <a:srgbClr val="0070C0"/>
                </a:solidFill>
              </a:rPr>
              <a:t>чувствующих ответственность </a:t>
            </a:r>
            <a:r>
              <a:rPr lang="ru-RU" sz="3900" dirty="0">
                <a:solidFill>
                  <a:srgbClr val="0070C0"/>
                </a:solidFill>
              </a:rPr>
              <a:t>за получение результата</a:t>
            </a:r>
          </a:p>
        </p:txBody>
      </p:sp>
    </p:spTree>
    <p:extLst>
      <p:ext uri="{BB962C8B-B14F-4D97-AF65-F5344CB8AC3E}">
        <p14:creationId xmlns:p14="http://schemas.microsoft.com/office/powerpoint/2010/main" val="103703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9738F7DA-7810-0C0B-0C35-ED34EBB2CB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610306"/>
              </p:ext>
            </p:extLst>
          </p:nvPr>
        </p:nvGraphicFramePr>
        <p:xfrm>
          <a:off x="3869926" y="437633"/>
          <a:ext cx="7315200" cy="5196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081C0B1-6A73-C12C-5B34-8AE43956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668848"/>
            <a:ext cx="4114801" cy="228467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Основа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технологии </a:t>
            </a:r>
            <a:r>
              <a:rPr lang="ru-RU" b="1" u="sng" dirty="0" smtClean="0"/>
              <a:t>личностно-</a:t>
            </a:r>
            <a:r>
              <a:rPr lang="ru-RU" b="1" u="sng" dirty="0" err="1" smtClean="0"/>
              <a:t>деятельностный</a:t>
            </a:r>
            <a:r>
              <a:rPr lang="ru-RU" b="1" u="sng" dirty="0" smtClean="0"/>
              <a:t> подход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7037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9738F7DA-7810-0C0B-0C35-ED34EBB2CB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115636"/>
              </p:ext>
            </p:extLst>
          </p:nvPr>
        </p:nvGraphicFramePr>
        <p:xfrm>
          <a:off x="3697496" y="399750"/>
          <a:ext cx="8017274" cy="5781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081C0B1-6A73-C12C-5B34-8AE43956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668848"/>
            <a:ext cx="4114801" cy="228467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Основа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технологии </a:t>
            </a:r>
            <a:r>
              <a:rPr lang="ru-RU" b="1" u="sng" dirty="0" smtClean="0"/>
              <a:t>личностно-</a:t>
            </a:r>
            <a:r>
              <a:rPr lang="ru-RU" b="1" u="sng" dirty="0" err="1" smtClean="0"/>
              <a:t>деятельностный</a:t>
            </a:r>
            <a:r>
              <a:rPr lang="ru-RU" b="1" u="sng" dirty="0" smtClean="0"/>
              <a:t> подход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1262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9738F7DA-7810-0C0B-0C35-ED34EBB2CB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6146877"/>
              </p:ext>
            </p:extLst>
          </p:nvPr>
        </p:nvGraphicFramePr>
        <p:xfrm>
          <a:off x="3688352" y="370015"/>
          <a:ext cx="7315200" cy="2089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081C0B1-6A73-C12C-5B34-8AE439563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668848"/>
            <a:ext cx="4114801" cy="228467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Основа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технологии </a:t>
            </a:r>
            <a:r>
              <a:rPr lang="ru-RU" b="1" u="sng" dirty="0" smtClean="0"/>
              <a:t>личностно-</a:t>
            </a:r>
            <a:r>
              <a:rPr lang="ru-RU" b="1" u="sng" dirty="0" err="1" smtClean="0"/>
              <a:t>деятельностный</a:t>
            </a:r>
            <a:r>
              <a:rPr lang="ru-RU" b="1" u="sng" dirty="0" smtClean="0"/>
              <a:t> подход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91548" y="2858797"/>
            <a:ext cx="3683725" cy="1110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формирующие умения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041493" y="2858796"/>
            <a:ext cx="3683725" cy="1110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формулирующие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умения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91547" y="4865883"/>
            <a:ext cx="3683725" cy="1110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стимулирующие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умения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41494" y="4865883"/>
            <a:ext cx="3683725" cy="1110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умения функционирования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187523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603</TotalTime>
  <Words>990</Words>
  <Application>Microsoft Office PowerPoint</Application>
  <PresentationFormat>Широкоэкранный</PresentationFormat>
  <Paragraphs>171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Aptos</vt:lpstr>
      <vt:lpstr>Arial</vt:lpstr>
      <vt:lpstr>Corbel</vt:lpstr>
      <vt:lpstr>Symbol</vt:lpstr>
      <vt:lpstr>Wingdings</vt:lpstr>
      <vt:lpstr>Wingdings 2</vt:lpstr>
      <vt:lpstr>Рамка</vt:lpstr>
      <vt:lpstr>Презентация PowerPoint</vt:lpstr>
      <vt:lpstr>САМОСТОЯТЕЛЬНЫЙ УЧЕНИК</vt:lpstr>
      <vt:lpstr>Презентация PowerPoint</vt:lpstr>
      <vt:lpstr>Теоретический модуль  «Не просто группа,  а команда» или ТЕХНОЛОГИЯ ОБУЧЕНИЯ В СОТРУДНИЧЕСТВЕ</vt:lpstr>
      <vt:lpstr>Презентация PowerPoint</vt:lpstr>
      <vt:lpstr>Концептуальная основа</vt:lpstr>
      <vt:lpstr>Основа  технологии личностно-деятельностный подход</vt:lpstr>
      <vt:lpstr>Основа  технологии личностно-деятельностный подход</vt:lpstr>
      <vt:lpstr>Основа  технологии личностно-деятельностный подход</vt:lpstr>
      <vt:lpstr>Основа  технологии личностно-деятельностный подход</vt:lpstr>
      <vt:lpstr>Содержательный аспект:</vt:lpstr>
      <vt:lpstr>При подготовке к уроку спланируйте</vt:lpstr>
      <vt:lpstr>В начале занятия предъявите задание и объясните </vt:lpstr>
      <vt:lpstr>По ходу занятия </vt:lpstr>
      <vt:lpstr>При подведении итогов групповой работы предложите ученикам </vt:lpstr>
      <vt:lpstr>Рекомендуется подготовить </vt:lpstr>
      <vt:lpstr>Практический модуль</vt:lpstr>
      <vt:lpstr>Прием</vt:lpstr>
      <vt:lpstr>Прием</vt:lpstr>
      <vt:lpstr>Социальные умения, необходимые для успешной реализации технологии</vt:lpstr>
      <vt:lpstr>Социальные умения, необходимые для успешной реализации технологии</vt:lpstr>
      <vt:lpstr>Социальные умения, необходимые для успешной реализации технологии</vt:lpstr>
      <vt:lpstr>Социальные умения, необходимые для успешной реализации технологии:</vt:lpstr>
      <vt:lpstr>Прием</vt:lpstr>
      <vt:lpstr>Проектировочный модуль</vt:lpstr>
      <vt:lpstr>Совместное обучение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обучения в сотрудничестве</dc:title>
  <dc:creator>Office</dc:creator>
  <cp:lastModifiedBy>Ирина Александровна Загребина</cp:lastModifiedBy>
  <cp:revision>53</cp:revision>
  <dcterms:created xsi:type="dcterms:W3CDTF">2025-10-23T15:33:01Z</dcterms:created>
  <dcterms:modified xsi:type="dcterms:W3CDTF">2026-01-28T09:08:07Z</dcterms:modified>
</cp:coreProperties>
</file>